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1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5143500" cx="9144000"/>
  <p:notesSz cx="6858000" cy="9144000"/>
  <p:embeddedFontLst>
    <p:embeddedFont>
      <p:font typeface="Inter"/>
      <p:regular r:id="rId20"/>
      <p:bold r:id="rId21"/>
      <p:italic r:id="rId22"/>
      <p:boldItalic r:id="rId23"/>
    </p:embeddedFont>
    <p:embeddedFont>
      <p:font typeface="Inter Medium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0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00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20" Type="http://schemas.openxmlformats.org/officeDocument/2006/relationships/font" Target="fonts/Inter-regular.fntdata"/><Relationship Id="rId22" Type="http://schemas.openxmlformats.org/officeDocument/2006/relationships/font" Target="fonts/Inter-italic.fntdata"/><Relationship Id="rId21" Type="http://schemas.openxmlformats.org/officeDocument/2006/relationships/font" Target="fonts/Inter-bold.fntdata"/><Relationship Id="rId24" Type="http://schemas.openxmlformats.org/officeDocument/2006/relationships/font" Target="fonts/InterMedium-regular.fntdata"/><Relationship Id="rId23" Type="http://schemas.openxmlformats.org/officeDocument/2006/relationships/font" Target="fonts/Inter-boldItalic.fntdata"/><Relationship Id="rId26" Type="http://schemas.openxmlformats.org/officeDocument/2006/relationships/font" Target="fonts/InterMedium-italic.fntdata"/><Relationship Id="rId25" Type="http://schemas.openxmlformats.org/officeDocument/2006/relationships/font" Target="fonts/InterMedium-bold.fntdata"/><Relationship Id="rId27" Type="http://schemas.openxmlformats.org/officeDocument/2006/relationships/font" Target="fonts/InterMedium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0" name="Shape 2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1" name="Google Shape;2741;g2d88838addc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2" name="Google Shape;2742;g2d88838addc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3" name="Shape 2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4" name="Google Shape;2794;g3bed783b3ac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5" name="Google Shape;2795;g3bed783b3ac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</a:rPr>
              <a:t>SPRINT 1: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was the challenge you worked on?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scope did you set for today and why?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were the objectives?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9" name="Shape 2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0" name="Google Shape;2800;g3bed783b3ac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1" name="Google Shape;2801;g3bed783b3ac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</a:rPr>
              <a:t>SPRINT 1: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was the challenge you worked on?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scope did you set for today and why?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were the objectives?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5" name="Shape 2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6" name="Google Shape;2806;g2d88838add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7" name="Google Shape;2807;g2d88838add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NEXT STEPS &amp; </a:t>
            </a:r>
            <a:r>
              <a:rPr lang="en-GB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RECOMMENDATIONS</a:t>
            </a:r>
            <a:r>
              <a:rPr lang="en-GB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: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●"/>
            </a:pPr>
            <a:r>
              <a:rPr lang="en-GB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Explain how you work today will feed into work towards the future ideal state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●"/>
            </a:pPr>
            <a:r>
              <a:rPr lang="en-GB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Call out </a:t>
            </a:r>
            <a:r>
              <a:rPr b="1" lang="en-GB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specific </a:t>
            </a:r>
            <a:r>
              <a:rPr lang="en-GB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</a:t>
            </a:r>
            <a:r>
              <a:rPr lang="en-GB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takeholders</a:t>
            </a:r>
            <a:r>
              <a:rPr lang="en-GB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to engage for next steps. What teams will you need to collaborate with and how will you kick this off?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●"/>
            </a:pPr>
            <a:r>
              <a:rPr lang="en-GB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What data might you need access to in the future?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●"/>
            </a:pPr>
            <a:r>
              <a:rPr lang="en-GB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What blockers are there and how will you overcome these?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4" name="Shape 2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5" name="Google Shape;2815;g2c0f6fb4139_1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6" name="Google Shape;2816;g2c0f6fb4139_1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9" name="Shape 2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0" name="Google Shape;2820;g2bb92a04d7e_0_58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1" name="Google Shape;2821;g2bb92a04d7e_0_58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5" name="Shape 2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6" name="Google Shape;2746;g2d88838addc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7" name="Google Shape;2747;g2d88838addc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</a:rPr>
              <a:t>SPRINT 1: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was the challenge you worked on?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scope did you set for today and why?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were the objectives?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1" name="Shape 2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2" name="Google Shape;2752;g3bed783b3ac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3" name="Google Shape;2753;g3bed783b3ac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</a:rPr>
              <a:t>SPRINT 1: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was the challenge you worked on?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scope did you set for today and why?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were the objectives?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7" name="Shape 2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8" name="Google Shape;2758;g3bed783b3ac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9" name="Google Shape;2759;g3bed783b3ac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</a:rPr>
              <a:t>SPRINT 1: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was the challenge you worked on?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scope did you set for today and why?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were the objectives?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3" name="Shape 2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" name="Google Shape;2764;g3bed783b3ac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5" name="Google Shape;2765;g3bed783b3ac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</a:rPr>
              <a:t>SPRINT 1: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was the challenge you worked on?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scope did you set for today and why?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were the objectives?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9" name="Shape 2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0" name="Google Shape;2770;g3bed783b3ac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1" name="Google Shape;2771;g3bed783b3ac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</a:rPr>
              <a:t>SPRINT 1: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was the challenge you worked on?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scope did you set for today and why?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were the objectives?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5" name="Shape 2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6" name="Google Shape;2776;g3bed783b3ac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7" name="Google Shape;2777;g3bed783b3ac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</a:rPr>
              <a:t>SPRINT 1: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was the challenge you worked on?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scope did you set for today and why?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were the objectives?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1" name="Shape 2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2" name="Google Shape;2782;g3bed783b3ac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3" name="Google Shape;2783;g3bed783b3ac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</a:rPr>
              <a:t>SPRINT 1: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was the challenge you worked on?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scope did you set for today and why?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were the objectives?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7" name="Shape 2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8" name="Google Shape;2788;g3bed783b3ac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9" name="Google Shape;2789;g3bed783b3ac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</a:rPr>
              <a:t>SPRINT 1: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was the challenge you worked on?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scope did you set for today and why?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were the objectives?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2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91425" spcFirstLastPara="1" rIns="0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>
            <a:off x="3845518" y="4028446"/>
            <a:ext cx="1452963" cy="243524"/>
            <a:chOff x="2455288" y="1451556"/>
            <a:chExt cx="2208151" cy="370099"/>
          </a:xfrm>
        </p:grpSpPr>
        <p:sp>
          <p:nvSpPr>
            <p:cNvPr id="13" name="Google Shape;13;p2"/>
            <p:cNvSpPr/>
            <p:nvPr/>
          </p:nvSpPr>
          <p:spPr>
            <a:xfrm>
              <a:off x="2876395" y="1554783"/>
              <a:ext cx="221938" cy="264747"/>
            </a:xfrm>
            <a:custGeom>
              <a:rect b="b" l="l" r="r" t="t"/>
              <a:pathLst>
                <a:path extrusionOk="0" h="352996" w="295917">
                  <a:moveTo>
                    <a:pt x="225076" y="193096"/>
                  </a:moveTo>
                  <a:cubicBezTo>
                    <a:pt x="225076" y="250174"/>
                    <a:pt x="194310" y="284988"/>
                    <a:pt x="148566" y="284988"/>
                  </a:cubicBezTo>
                  <a:cubicBezTo>
                    <a:pt x="101608" y="284988"/>
                    <a:pt x="70842" y="250174"/>
                    <a:pt x="70842" y="193096"/>
                  </a:cubicBezTo>
                  <a:lnTo>
                    <a:pt x="70842" y="0"/>
                  </a:lnTo>
                  <a:lnTo>
                    <a:pt x="0" y="0"/>
                  </a:lnTo>
                  <a:lnTo>
                    <a:pt x="0" y="191477"/>
                  </a:lnTo>
                  <a:cubicBezTo>
                    <a:pt x="0" y="289441"/>
                    <a:pt x="54245" y="352997"/>
                    <a:pt x="146542" y="352997"/>
                  </a:cubicBezTo>
                  <a:cubicBezTo>
                    <a:pt x="238030" y="352997"/>
                    <a:pt x="295918" y="288227"/>
                    <a:pt x="295918" y="191477"/>
                  </a:cubicBezTo>
                  <a:lnTo>
                    <a:pt x="295918" y="0"/>
                  </a:lnTo>
                  <a:lnTo>
                    <a:pt x="225076" y="0"/>
                  </a:lnTo>
                  <a:lnTo>
                    <a:pt x="225076" y="1930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3150858" y="1452164"/>
              <a:ext cx="52220" cy="364027"/>
            </a:xfrm>
            <a:custGeom>
              <a:rect b="b" l="l" r="r" t="t"/>
              <a:pathLst>
                <a:path extrusionOk="0" h="485370" w="69627">
                  <a:moveTo>
                    <a:pt x="0" y="0"/>
                  </a:moveTo>
                  <a:lnTo>
                    <a:pt x="69628" y="0"/>
                  </a:lnTo>
                  <a:lnTo>
                    <a:pt x="69628" y="485370"/>
                  </a:lnTo>
                  <a:lnTo>
                    <a:pt x="0" y="4853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3440501" y="1555087"/>
              <a:ext cx="52220" cy="260800"/>
            </a:xfrm>
            <a:custGeom>
              <a:rect b="b" l="l" r="r" t="t"/>
              <a:pathLst>
                <a:path extrusionOk="0" h="347733" w="69627">
                  <a:moveTo>
                    <a:pt x="0" y="0"/>
                  </a:moveTo>
                  <a:lnTo>
                    <a:pt x="69627" y="0"/>
                  </a:lnTo>
                  <a:lnTo>
                    <a:pt x="69627" y="347734"/>
                  </a:lnTo>
                  <a:lnTo>
                    <a:pt x="0" y="3477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3517618" y="1555087"/>
              <a:ext cx="257764" cy="261104"/>
            </a:xfrm>
            <a:custGeom>
              <a:rect b="b" l="l" r="r" t="t"/>
              <a:pathLst>
                <a:path extrusionOk="0" h="348138" w="343685">
                  <a:moveTo>
                    <a:pt x="269200" y="0"/>
                  </a:moveTo>
                  <a:lnTo>
                    <a:pt x="172045" y="255842"/>
                  </a:lnTo>
                  <a:lnTo>
                    <a:pt x="74081" y="0"/>
                  </a:lnTo>
                  <a:lnTo>
                    <a:pt x="0" y="0"/>
                  </a:lnTo>
                  <a:lnTo>
                    <a:pt x="136422" y="348139"/>
                  </a:lnTo>
                  <a:lnTo>
                    <a:pt x="207264" y="348139"/>
                  </a:lnTo>
                  <a:lnTo>
                    <a:pt x="3436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4209848" y="1549621"/>
              <a:ext cx="188541" cy="272034"/>
            </a:xfrm>
            <a:custGeom>
              <a:rect b="b" l="l" r="r" t="t"/>
              <a:pathLst>
                <a:path extrusionOk="0" h="362712" w="251388">
                  <a:moveTo>
                    <a:pt x="150591" y="148971"/>
                  </a:moveTo>
                  <a:lnTo>
                    <a:pt x="109704" y="139660"/>
                  </a:lnTo>
                  <a:cubicBezTo>
                    <a:pt x="84606" y="133588"/>
                    <a:pt x="72057" y="120229"/>
                    <a:pt x="72057" y="102013"/>
                  </a:cubicBezTo>
                  <a:cubicBezTo>
                    <a:pt x="72057" y="76915"/>
                    <a:pt x="95131" y="61531"/>
                    <a:pt x="126302" y="62341"/>
                  </a:cubicBezTo>
                  <a:cubicBezTo>
                    <a:pt x="145328" y="62341"/>
                    <a:pt x="164759" y="68413"/>
                    <a:pt x="183380" y="77724"/>
                  </a:cubicBezTo>
                  <a:cubicBezTo>
                    <a:pt x="206454" y="88654"/>
                    <a:pt x="225886" y="104037"/>
                    <a:pt x="233577" y="111324"/>
                  </a:cubicBezTo>
                  <a:lnTo>
                    <a:pt x="233577" y="38457"/>
                  </a:lnTo>
                  <a:cubicBezTo>
                    <a:pt x="221837" y="29551"/>
                    <a:pt x="178522" y="0"/>
                    <a:pt x="123063" y="0"/>
                  </a:cubicBezTo>
                  <a:cubicBezTo>
                    <a:pt x="46149" y="0"/>
                    <a:pt x="0" y="51411"/>
                    <a:pt x="0" y="107680"/>
                  </a:cubicBezTo>
                  <a:cubicBezTo>
                    <a:pt x="0" y="161115"/>
                    <a:pt x="37648" y="187428"/>
                    <a:pt x="87439" y="199573"/>
                  </a:cubicBezTo>
                  <a:lnTo>
                    <a:pt x="127111" y="208883"/>
                  </a:lnTo>
                  <a:cubicBezTo>
                    <a:pt x="162330" y="216980"/>
                    <a:pt x="179332" y="229934"/>
                    <a:pt x="179332" y="254222"/>
                  </a:cubicBezTo>
                  <a:cubicBezTo>
                    <a:pt x="179332" y="278511"/>
                    <a:pt x="158687" y="301585"/>
                    <a:pt x="121039" y="301585"/>
                  </a:cubicBezTo>
                  <a:cubicBezTo>
                    <a:pt x="97155" y="301585"/>
                    <a:pt x="73271" y="293489"/>
                    <a:pt x="54245" y="282559"/>
                  </a:cubicBezTo>
                  <a:cubicBezTo>
                    <a:pt x="31171" y="270415"/>
                    <a:pt x="13764" y="255437"/>
                    <a:pt x="9311" y="250984"/>
                  </a:cubicBezTo>
                  <a:lnTo>
                    <a:pt x="8096" y="325065"/>
                  </a:lnTo>
                  <a:cubicBezTo>
                    <a:pt x="12549" y="329922"/>
                    <a:pt x="52626" y="362712"/>
                    <a:pt x="123468" y="362712"/>
                  </a:cubicBezTo>
                  <a:cubicBezTo>
                    <a:pt x="202406" y="362712"/>
                    <a:pt x="251388" y="307253"/>
                    <a:pt x="251388" y="250984"/>
                  </a:cubicBezTo>
                  <a:cubicBezTo>
                    <a:pt x="250579" y="201597"/>
                    <a:pt x="216979" y="163949"/>
                    <a:pt x="150591" y="1489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775382" y="1552051"/>
              <a:ext cx="242584" cy="267176"/>
            </a:xfrm>
            <a:custGeom>
              <a:rect b="b" l="l" r="r" t="t"/>
              <a:pathLst>
                <a:path extrusionOk="0" h="356235" w="323445">
                  <a:moveTo>
                    <a:pt x="70842" y="150995"/>
                  </a:moveTo>
                  <a:cubicBezTo>
                    <a:pt x="79343" y="101203"/>
                    <a:pt x="112538" y="64770"/>
                    <a:pt x="164758" y="64770"/>
                  </a:cubicBezTo>
                  <a:cubicBezTo>
                    <a:pt x="216575" y="64770"/>
                    <a:pt x="247340" y="101203"/>
                    <a:pt x="255437" y="150995"/>
                  </a:cubicBezTo>
                  <a:lnTo>
                    <a:pt x="70842" y="150995"/>
                  </a:lnTo>
                  <a:close/>
                  <a:moveTo>
                    <a:pt x="164758" y="0"/>
                  </a:moveTo>
                  <a:cubicBezTo>
                    <a:pt x="70842" y="0"/>
                    <a:pt x="0" y="79748"/>
                    <a:pt x="0" y="178118"/>
                  </a:cubicBezTo>
                  <a:cubicBezTo>
                    <a:pt x="0" y="276487"/>
                    <a:pt x="76914" y="356235"/>
                    <a:pt x="180546" y="356235"/>
                  </a:cubicBezTo>
                  <a:cubicBezTo>
                    <a:pt x="259889" y="356235"/>
                    <a:pt x="303609" y="317778"/>
                    <a:pt x="303609" y="317778"/>
                  </a:cubicBezTo>
                  <a:lnTo>
                    <a:pt x="303609" y="246936"/>
                  </a:lnTo>
                  <a:cubicBezTo>
                    <a:pt x="303609" y="246936"/>
                    <a:pt x="255437" y="290655"/>
                    <a:pt x="185809" y="290655"/>
                  </a:cubicBezTo>
                  <a:cubicBezTo>
                    <a:pt x="123063" y="290655"/>
                    <a:pt x="81772" y="255032"/>
                    <a:pt x="71247" y="204835"/>
                  </a:cubicBezTo>
                  <a:lnTo>
                    <a:pt x="322231" y="204835"/>
                  </a:lnTo>
                  <a:cubicBezTo>
                    <a:pt x="323041" y="195929"/>
                    <a:pt x="323445" y="186618"/>
                    <a:pt x="323445" y="177713"/>
                  </a:cubicBezTo>
                  <a:cubicBezTo>
                    <a:pt x="323445" y="79748"/>
                    <a:pt x="256247" y="0"/>
                    <a:pt x="1647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3429268" y="1451556"/>
              <a:ext cx="74687" cy="65883"/>
            </a:xfrm>
            <a:custGeom>
              <a:rect b="b" l="l" r="r" t="t"/>
              <a:pathLst>
                <a:path extrusionOk="0" h="87844" w="99583">
                  <a:moveTo>
                    <a:pt x="24693" y="0"/>
                  </a:moveTo>
                  <a:lnTo>
                    <a:pt x="0" y="43720"/>
                  </a:lnTo>
                  <a:lnTo>
                    <a:pt x="24693" y="87844"/>
                  </a:lnTo>
                  <a:lnTo>
                    <a:pt x="74890" y="87844"/>
                  </a:lnTo>
                  <a:lnTo>
                    <a:pt x="99584" y="43720"/>
                  </a:lnTo>
                  <a:lnTo>
                    <a:pt x="748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2455288" y="1554783"/>
              <a:ext cx="375868" cy="261103"/>
            </a:xfrm>
            <a:custGeom>
              <a:rect b="b" l="l" r="r" t="t"/>
              <a:pathLst>
                <a:path extrusionOk="0" h="348138" w="501157">
                  <a:moveTo>
                    <a:pt x="433149" y="405"/>
                  </a:moveTo>
                  <a:lnTo>
                    <a:pt x="422219" y="405"/>
                  </a:lnTo>
                  <a:lnTo>
                    <a:pt x="422219" y="405"/>
                  </a:lnTo>
                  <a:lnTo>
                    <a:pt x="422219" y="405"/>
                  </a:lnTo>
                  <a:lnTo>
                    <a:pt x="284988" y="230338"/>
                  </a:lnTo>
                  <a:cubicBezTo>
                    <a:pt x="284988" y="192286"/>
                    <a:pt x="284178" y="405"/>
                    <a:pt x="284178" y="405"/>
                  </a:cubicBezTo>
                  <a:lnTo>
                    <a:pt x="21657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69223" y="229529"/>
                  </a:lnTo>
                  <a:lnTo>
                    <a:pt x="68818" y="216170"/>
                  </a:lnTo>
                  <a:lnTo>
                    <a:pt x="69628" y="405"/>
                  </a:ln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cubicBezTo>
                    <a:pt x="74081" y="340852"/>
                    <a:pt x="84606" y="322636"/>
                    <a:pt x="98369" y="299157"/>
                  </a:cubicBezTo>
                  <a:lnTo>
                    <a:pt x="216575" y="100394"/>
                  </a:lnTo>
                  <a:lnTo>
                    <a:pt x="216575" y="347734"/>
                  </a:lnTo>
                  <a:lnTo>
                    <a:pt x="285393" y="347734"/>
                  </a:lnTo>
                  <a:cubicBezTo>
                    <a:pt x="285393" y="347734"/>
                    <a:pt x="285393" y="347734"/>
                    <a:pt x="285393" y="347734"/>
                  </a:cubicBezTo>
                  <a:lnTo>
                    <a:pt x="285393" y="347734"/>
                  </a:lnTo>
                  <a:lnTo>
                    <a:pt x="432340" y="101608"/>
                  </a:lnTo>
                  <a:lnTo>
                    <a:pt x="432340" y="347734"/>
                  </a:lnTo>
                  <a:lnTo>
                    <a:pt x="501158" y="347734"/>
                  </a:lnTo>
                  <a:lnTo>
                    <a:pt x="501158" y="0"/>
                  </a:lnTo>
                  <a:lnTo>
                    <a:pt x="433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4428749" y="1553569"/>
              <a:ext cx="234690" cy="263229"/>
            </a:xfrm>
            <a:custGeom>
              <a:rect b="b" l="l" r="r" t="t"/>
              <a:pathLst>
                <a:path extrusionOk="0" h="350972" w="312920">
                  <a:moveTo>
                    <a:pt x="68009" y="136017"/>
                  </a:moveTo>
                  <a:cubicBezTo>
                    <a:pt x="72057" y="123468"/>
                    <a:pt x="78129" y="112538"/>
                    <a:pt x="85821" y="103227"/>
                  </a:cubicBezTo>
                  <a:cubicBezTo>
                    <a:pt x="97155" y="89059"/>
                    <a:pt x="110514" y="78533"/>
                    <a:pt x="125492" y="71247"/>
                  </a:cubicBezTo>
                  <a:cubicBezTo>
                    <a:pt x="140470" y="63960"/>
                    <a:pt x="155853" y="60317"/>
                    <a:pt x="171236" y="60317"/>
                  </a:cubicBezTo>
                  <a:cubicBezTo>
                    <a:pt x="194310" y="60317"/>
                    <a:pt x="212932" y="65580"/>
                    <a:pt x="226290" y="75700"/>
                  </a:cubicBezTo>
                  <a:cubicBezTo>
                    <a:pt x="238435" y="84606"/>
                    <a:pt x="244102" y="95941"/>
                    <a:pt x="244102" y="110918"/>
                  </a:cubicBezTo>
                  <a:cubicBezTo>
                    <a:pt x="244102" y="119420"/>
                    <a:pt x="242078" y="130350"/>
                    <a:pt x="225481" y="140065"/>
                  </a:cubicBezTo>
                  <a:cubicBezTo>
                    <a:pt x="209693" y="149376"/>
                    <a:pt x="190667" y="153829"/>
                    <a:pt x="169212" y="153829"/>
                  </a:cubicBezTo>
                  <a:cubicBezTo>
                    <a:pt x="139256" y="153424"/>
                    <a:pt x="104847" y="147757"/>
                    <a:pt x="68009" y="136017"/>
                  </a:cubicBezTo>
                  <a:close/>
                  <a:moveTo>
                    <a:pt x="277297" y="238030"/>
                  </a:moveTo>
                  <a:lnTo>
                    <a:pt x="261509" y="252603"/>
                  </a:lnTo>
                  <a:cubicBezTo>
                    <a:pt x="247746" y="265152"/>
                    <a:pt x="232767" y="274868"/>
                    <a:pt x="217789" y="281749"/>
                  </a:cubicBezTo>
                  <a:cubicBezTo>
                    <a:pt x="203216" y="288227"/>
                    <a:pt x="185809" y="291465"/>
                    <a:pt x="165164" y="291465"/>
                  </a:cubicBezTo>
                  <a:cubicBezTo>
                    <a:pt x="146542" y="291465"/>
                    <a:pt x="129540" y="287012"/>
                    <a:pt x="113348" y="278106"/>
                  </a:cubicBezTo>
                  <a:cubicBezTo>
                    <a:pt x="97155" y="269200"/>
                    <a:pt x="84606" y="257056"/>
                    <a:pt x="74890" y="240458"/>
                  </a:cubicBezTo>
                  <a:cubicBezTo>
                    <a:pt x="66389" y="226290"/>
                    <a:pt x="61937" y="211312"/>
                    <a:pt x="60722" y="193905"/>
                  </a:cubicBezTo>
                  <a:cubicBezTo>
                    <a:pt x="75700" y="198763"/>
                    <a:pt x="89869" y="202406"/>
                    <a:pt x="103227" y="205645"/>
                  </a:cubicBezTo>
                  <a:cubicBezTo>
                    <a:pt x="124682" y="210907"/>
                    <a:pt x="147352" y="213336"/>
                    <a:pt x="170021" y="213336"/>
                  </a:cubicBezTo>
                  <a:cubicBezTo>
                    <a:pt x="191881" y="213336"/>
                    <a:pt x="212932" y="209693"/>
                    <a:pt x="232767" y="202406"/>
                  </a:cubicBezTo>
                  <a:cubicBezTo>
                    <a:pt x="253413" y="194715"/>
                    <a:pt x="270415" y="183380"/>
                    <a:pt x="283774" y="168807"/>
                  </a:cubicBezTo>
                  <a:cubicBezTo>
                    <a:pt x="297942" y="152614"/>
                    <a:pt x="305229" y="133183"/>
                    <a:pt x="305229" y="110514"/>
                  </a:cubicBezTo>
                  <a:cubicBezTo>
                    <a:pt x="305229" y="89059"/>
                    <a:pt x="299157" y="69628"/>
                    <a:pt x="286607" y="52221"/>
                  </a:cubicBezTo>
                  <a:cubicBezTo>
                    <a:pt x="274868" y="35623"/>
                    <a:pt x="258271" y="22265"/>
                    <a:pt x="237625" y="13359"/>
                  </a:cubicBezTo>
                  <a:cubicBezTo>
                    <a:pt x="217789" y="4453"/>
                    <a:pt x="195525" y="0"/>
                    <a:pt x="172045" y="0"/>
                  </a:cubicBezTo>
                  <a:cubicBezTo>
                    <a:pt x="143708" y="0"/>
                    <a:pt x="116181" y="7287"/>
                    <a:pt x="90273" y="21455"/>
                  </a:cubicBezTo>
                  <a:cubicBezTo>
                    <a:pt x="63961" y="36028"/>
                    <a:pt x="42101" y="57078"/>
                    <a:pt x="25503" y="85011"/>
                  </a:cubicBezTo>
                  <a:cubicBezTo>
                    <a:pt x="8501" y="112943"/>
                    <a:pt x="0" y="146542"/>
                    <a:pt x="0" y="184999"/>
                  </a:cubicBezTo>
                  <a:cubicBezTo>
                    <a:pt x="0" y="219408"/>
                    <a:pt x="8096" y="249769"/>
                    <a:pt x="24289" y="274868"/>
                  </a:cubicBezTo>
                  <a:cubicBezTo>
                    <a:pt x="40481" y="299966"/>
                    <a:pt x="61532" y="319397"/>
                    <a:pt x="87845" y="331946"/>
                  </a:cubicBezTo>
                  <a:cubicBezTo>
                    <a:pt x="113348" y="344495"/>
                    <a:pt x="140470" y="350973"/>
                    <a:pt x="168807" y="350973"/>
                  </a:cubicBezTo>
                  <a:cubicBezTo>
                    <a:pt x="195525" y="350973"/>
                    <a:pt x="219409" y="346115"/>
                    <a:pt x="240459" y="336399"/>
                  </a:cubicBezTo>
                  <a:cubicBezTo>
                    <a:pt x="260699" y="327088"/>
                    <a:pt x="280131" y="313730"/>
                    <a:pt x="298752" y="297132"/>
                  </a:cubicBezTo>
                  <a:lnTo>
                    <a:pt x="312920" y="284583"/>
                  </a:lnTo>
                  <a:lnTo>
                    <a:pt x="277297" y="238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3227064" y="1481006"/>
              <a:ext cx="183683" cy="334577"/>
            </a:xfrm>
            <a:custGeom>
              <a:rect b="b" l="l" r="r" t="t"/>
              <a:pathLst>
                <a:path extrusionOk="0" h="446103" w="244911">
                  <a:moveTo>
                    <a:pt x="156662" y="0"/>
                  </a:moveTo>
                  <a:lnTo>
                    <a:pt x="87844" y="0"/>
                  </a:lnTo>
                  <a:lnTo>
                    <a:pt x="87844" y="98369"/>
                  </a:lnTo>
                  <a:lnTo>
                    <a:pt x="0" y="98369"/>
                  </a:lnTo>
                  <a:lnTo>
                    <a:pt x="0" y="159496"/>
                  </a:lnTo>
                  <a:lnTo>
                    <a:pt x="87844" y="159496"/>
                  </a:lnTo>
                  <a:lnTo>
                    <a:pt x="87844" y="446103"/>
                  </a:lnTo>
                  <a:lnTo>
                    <a:pt x="156662" y="446103"/>
                  </a:lnTo>
                  <a:lnTo>
                    <a:pt x="156662" y="159496"/>
                  </a:lnTo>
                  <a:lnTo>
                    <a:pt x="244912" y="159496"/>
                  </a:lnTo>
                  <a:lnTo>
                    <a:pt x="244912" y="98369"/>
                  </a:lnTo>
                  <a:lnTo>
                    <a:pt x="156662" y="983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047416" y="1554480"/>
              <a:ext cx="140875" cy="261104"/>
            </a:xfrm>
            <a:custGeom>
              <a:rect b="b" l="l" r="r" t="t"/>
              <a:pathLst>
                <a:path extrusionOk="0" h="348138" w="187833">
                  <a:moveTo>
                    <a:pt x="4048" y="405"/>
                  </a:move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lnTo>
                    <a:pt x="69628" y="61127"/>
                  </a:lnTo>
                  <a:lnTo>
                    <a:pt x="187833" y="61127"/>
                  </a:lnTo>
                  <a:lnTo>
                    <a:pt x="187833" y="0"/>
                  </a:lnTo>
                  <a:lnTo>
                    <a:pt x="40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" name="Google Shape;24;p2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en-GB" sz="500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b="0" i="0" sz="50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5" name="Google Shape;25;p2"/>
          <p:cNvSpPr txBox="1"/>
          <p:nvPr>
            <p:ph type="title"/>
          </p:nvPr>
        </p:nvSpPr>
        <p:spPr>
          <a:xfrm>
            <a:off x="1199625" y="1765200"/>
            <a:ext cx="6703500" cy="1273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rm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6" name="Google Shape;26;p2"/>
          <p:cNvSpPr txBox="1"/>
          <p:nvPr>
            <p:ph idx="2" type="title"/>
          </p:nvPr>
        </p:nvSpPr>
        <p:spPr>
          <a:xfrm>
            <a:off x="3033825" y="3093900"/>
            <a:ext cx="3035100" cy="6519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Medium"/>
              <a:buNone/>
              <a:defRPr sz="12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2pPr>
            <a:lvl3pPr lvl="2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3pPr>
            <a:lvl4pPr lvl="3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4pPr>
            <a:lvl5pPr lvl="4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5pPr>
            <a:lvl6pPr lvl="5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6pPr>
            <a:lvl7pPr lvl="6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7pPr>
            <a:lvl8pPr lvl="7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8pPr>
            <a:lvl9pPr lvl="8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with Image 3">
  <p:cSld name="TITLE_1_1_1_1_1_1_1">
    <p:bg>
      <p:bgPr>
        <a:solidFill>
          <a:schemeClr val="dk2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1"/>
          <p:cNvSpPr/>
          <p:nvPr>
            <p:ph idx="2" type="pic"/>
          </p:nvPr>
        </p:nvSpPr>
        <p:spPr>
          <a:xfrm>
            <a:off x="4945075" y="270000"/>
            <a:ext cx="3838200" cy="4603800"/>
          </a:xfrm>
          <a:prstGeom prst="roundRect">
            <a:avLst>
              <a:gd fmla="val 4322" name="adj"/>
            </a:avLst>
          </a:prstGeom>
          <a:noFill/>
          <a:ln>
            <a:noFill/>
          </a:ln>
        </p:spPr>
      </p:sp>
      <p:grpSp>
        <p:nvGrpSpPr>
          <p:cNvPr id="134" name="Google Shape;134;p11"/>
          <p:cNvGrpSpPr/>
          <p:nvPr/>
        </p:nvGrpSpPr>
        <p:grpSpPr>
          <a:xfrm>
            <a:off x="361938" y="526993"/>
            <a:ext cx="1175178" cy="196967"/>
            <a:chOff x="2455289" y="1451556"/>
            <a:chExt cx="2208151" cy="370100"/>
          </a:xfrm>
        </p:grpSpPr>
        <p:sp>
          <p:nvSpPr>
            <p:cNvPr id="135" name="Google Shape;135;p11"/>
            <p:cNvSpPr/>
            <p:nvPr/>
          </p:nvSpPr>
          <p:spPr>
            <a:xfrm>
              <a:off x="2876395" y="1554783"/>
              <a:ext cx="221938" cy="264747"/>
            </a:xfrm>
            <a:custGeom>
              <a:rect b="b" l="l" r="r" t="t"/>
              <a:pathLst>
                <a:path extrusionOk="0" h="352996" w="295917">
                  <a:moveTo>
                    <a:pt x="225076" y="193096"/>
                  </a:moveTo>
                  <a:cubicBezTo>
                    <a:pt x="225076" y="250174"/>
                    <a:pt x="194310" y="284988"/>
                    <a:pt x="148566" y="284988"/>
                  </a:cubicBezTo>
                  <a:cubicBezTo>
                    <a:pt x="101608" y="284988"/>
                    <a:pt x="70842" y="250174"/>
                    <a:pt x="70842" y="193096"/>
                  </a:cubicBezTo>
                  <a:lnTo>
                    <a:pt x="70842" y="0"/>
                  </a:lnTo>
                  <a:lnTo>
                    <a:pt x="0" y="0"/>
                  </a:lnTo>
                  <a:lnTo>
                    <a:pt x="0" y="191477"/>
                  </a:lnTo>
                  <a:cubicBezTo>
                    <a:pt x="0" y="289441"/>
                    <a:pt x="54245" y="352997"/>
                    <a:pt x="146542" y="352997"/>
                  </a:cubicBezTo>
                  <a:cubicBezTo>
                    <a:pt x="238030" y="352997"/>
                    <a:pt x="295918" y="288227"/>
                    <a:pt x="295918" y="191477"/>
                  </a:cubicBezTo>
                  <a:lnTo>
                    <a:pt x="295918" y="0"/>
                  </a:lnTo>
                  <a:lnTo>
                    <a:pt x="225076" y="0"/>
                  </a:lnTo>
                  <a:lnTo>
                    <a:pt x="225076" y="1930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136;p11"/>
            <p:cNvSpPr/>
            <p:nvPr/>
          </p:nvSpPr>
          <p:spPr>
            <a:xfrm>
              <a:off x="3150858" y="1452164"/>
              <a:ext cx="52220" cy="364027"/>
            </a:xfrm>
            <a:custGeom>
              <a:rect b="b" l="l" r="r" t="t"/>
              <a:pathLst>
                <a:path extrusionOk="0" h="485370" w="69627">
                  <a:moveTo>
                    <a:pt x="0" y="0"/>
                  </a:moveTo>
                  <a:lnTo>
                    <a:pt x="69628" y="0"/>
                  </a:lnTo>
                  <a:lnTo>
                    <a:pt x="69628" y="485370"/>
                  </a:lnTo>
                  <a:lnTo>
                    <a:pt x="0" y="4853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37;p11"/>
            <p:cNvSpPr/>
            <p:nvPr/>
          </p:nvSpPr>
          <p:spPr>
            <a:xfrm>
              <a:off x="3440501" y="1555087"/>
              <a:ext cx="52220" cy="260800"/>
            </a:xfrm>
            <a:custGeom>
              <a:rect b="b" l="l" r="r" t="t"/>
              <a:pathLst>
                <a:path extrusionOk="0" h="347733" w="69627">
                  <a:moveTo>
                    <a:pt x="0" y="0"/>
                  </a:moveTo>
                  <a:lnTo>
                    <a:pt x="69627" y="0"/>
                  </a:lnTo>
                  <a:lnTo>
                    <a:pt x="69627" y="347734"/>
                  </a:lnTo>
                  <a:lnTo>
                    <a:pt x="0" y="3477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138;p11"/>
            <p:cNvSpPr/>
            <p:nvPr/>
          </p:nvSpPr>
          <p:spPr>
            <a:xfrm>
              <a:off x="3517618" y="1555087"/>
              <a:ext cx="257764" cy="261104"/>
            </a:xfrm>
            <a:custGeom>
              <a:rect b="b" l="l" r="r" t="t"/>
              <a:pathLst>
                <a:path extrusionOk="0" h="348138" w="343685">
                  <a:moveTo>
                    <a:pt x="269200" y="0"/>
                  </a:moveTo>
                  <a:lnTo>
                    <a:pt x="172045" y="255842"/>
                  </a:lnTo>
                  <a:lnTo>
                    <a:pt x="74081" y="0"/>
                  </a:lnTo>
                  <a:lnTo>
                    <a:pt x="0" y="0"/>
                  </a:lnTo>
                  <a:lnTo>
                    <a:pt x="136422" y="348139"/>
                  </a:lnTo>
                  <a:lnTo>
                    <a:pt x="207264" y="348139"/>
                  </a:lnTo>
                  <a:lnTo>
                    <a:pt x="3436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11"/>
            <p:cNvSpPr/>
            <p:nvPr/>
          </p:nvSpPr>
          <p:spPr>
            <a:xfrm>
              <a:off x="4209848" y="1549621"/>
              <a:ext cx="188541" cy="272034"/>
            </a:xfrm>
            <a:custGeom>
              <a:rect b="b" l="l" r="r" t="t"/>
              <a:pathLst>
                <a:path extrusionOk="0" h="362712" w="251388">
                  <a:moveTo>
                    <a:pt x="150591" y="148971"/>
                  </a:moveTo>
                  <a:lnTo>
                    <a:pt x="109704" y="139660"/>
                  </a:lnTo>
                  <a:cubicBezTo>
                    <a:pt x="84606" y="133588"/>
                    <a:pt x="72057" y="120229"/>
                    <a:pt x="72057" y="102013"/>
                  </a:cubicBezTo>
                  <a:cubicBezTo>
                    <a:pt x="72057" y="76915"/>
                    <a:pt x="95131" y="61531"/>
                    <a:pt x="126302" y="62341"/>
                  </a:cubicBezTo>
                  <a:cubicBezTo>
                    <a:pt x="145328" y="62341"/>
                    <a:pt x="164759" y="68413"/>
                    <a:pt x="183380" y="77724"/>
                  </a:cubicBezTo>
                  <a:cubicBezTo>
                    <a:pt x="206454" y="88654"/>
                    <a:pt x="225886" y="104037"/>
                    <a:pt x="233577" y="111324"/>
                  </a:cubicBezTo>
                  <a:lnTo>
                    <a:pt x="233577" y="38457"/>
                  </a:lnTo>
                  <a:cubicBezTo>
                    <a:pt x="221837" y="29551"/>
                    <a:pt x="178522" y="0"/>
                    <a:pt x="123063" y="0"/>
                  </a:cubicBezTo>
                  <a:cubicBezTo>
                    <a:pt x="46149" y="0"/>
                    <a:pt x="0" y="51411"/>
                    <a:pt x="0" y="107680"/>
                  </a:cubicBezTo>
                  <a:cubicBezTo>
                    <a:pt x="0" y="161115"/>
                    <a:pt x="37648" y="187428"/>
                    <a:pt x="87439" y="199573"/>
                  </a:cubicBezTo>
                  <a:lnTo>
                    <a:pt x="127111" y="208883"/>
                  </a:lnTo>
                  <a:cubicBezTo>
                    <a:pt x="162330" y="216980"/>
                    <a:pt x="179332" y="229934"/>
                    <a:pt x="179332" y="254222"/>
                  </a:cubicBezTo>
                  <a:cubicBezTo>
                    <a:pt x="179332" y="278511"/>
                    <a:pt x="158687" y="301585"/>
                    <a:pt x="121039" y="301585"/>
                  </a:cubicBezTo>
                  <a:cubicBezTo>
                    <a:pt x="97155" y="301585"/>
                    <a:pt x="73271" y="293489"/>
                    <a:pt x="54245" y="282559"/>
                  </a:cubicBezTo>
                  <a:cubicBezTo>
                    <a:pt x="31171" y="270415"/>
                    <a:pt x="13764" y="255437"/>
                    <a:pt x="9311" y="250984"/>
                  </a:cubicBezTo>
                  <a:lnTo>
                    <a:pt x="8096" y="325065"/>
                  </a:lnTo>
                  <a:cubicBezTo>
                    <a:pt x="12549" y="329922"/>
                    <a:pt x="52626" y="362712"/>
                    <a:pt x="123468" y="362712"/>
                  </a:cubicBezTo>
                  <a:cubicBezTo>
                    <a:pt x="202406" y="362712"/>
                    <a:pt x="251388" y="307253"/>
                    <a:pt x="251388" y="250984"/>
                  </a:cubicBezTo>
                  <a:cubicBezTo>
                    <a:pt x="250579" y="201597"/>
                    <a:pt x="216979" y="163949"/>
                    <a:pt x="150591" y="1489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11"/>
            <p:cNvSpPr/>
            <p:nvPr/>
          </p:nvSpPr>
          <p:spPr>
            <a:xfrm>
              <a:off x="3775382" y="1552051"/>
              <a:ext cx="242584" cy="267176"/>
            </a:xfrm>
            <a:custGeom>
              <a:rect b="b" l="l" r="r" t="t"/>
              <a:pathLst>
                <a:path extrusionOk="0" h="356235" w="323445">
                  <a:moveTo>
                    <a:pt x="70842" y="150995"/>
                  </a:moveTo>
                  <a:cubicBezTo>
                    <a:pt x="79343" y="101203"/>
                    <a:pt x="112538" y="64770"/>
                    <a:pt x="164758" y="64770"/>
                  </a:cubicBezTo>
                  <a:cubicBezTo>
                    <a:pt x="216575" y="64770"/>
                    <a:pt x="247340" y="101203"/>
                    <a:pt x="255437" y="150995"/>
                  </a:cubicBezTo>
                  <a:lnTo>
                    <a:pt x="70842" y="150995"/>
                  </a:lnTo>
                  <a:close/>
                  <a:moveTo>
                    <a:pt x="164758" y="0"/>
                  </a:moveTo>
                  <a:cubicBezTo>
                    <a:pt x="70842" y="0"/>
                    <a:pt x="0" y="79748"/>
                    <a:pt x="0" y="178118"/>
                  </a:cubicBezTo>
                  <a:cubicBezTo>
                    <a:pt x="0" y="276487"/>
                    <a:pt x="76914" y="356235"/>
                    <a:pt x="180546" y="356235"/>
                  </a:cubicBezTo>
                  <a:cubicBezTo>
                    <a:pt x="259889" y="356235"/>
                    <a:pt x="303609" y="317778"/>
                    <a:pt x="303609" y="317778"/>
                  </a:cubicBezTo>
                  <a:lnTo>
                    <a:pt x="303609" y="246936"/>
                  </a:lnTo>
                  <a:cubicBezTo>
                    <a:pt x="303609" y="246936"/>
                    <a:pt x="255437" y="290655"/>
                    <a:pt x="185809" y="290655"/>
                  </a:cubicBezTo>
                  <a:cubicBezTo>
                    <a:pt x="123063" y="290655"/>
                    <a:pt x="81772" y="255032"/>
                    <a:pt x="71247" y="204835"/>
                  </a:cubicBezTo>
                  <a:lnTo>
                    <a:pt x="322231" y="204835"/>
                  </a:lnTo>
                  <a:cubicBezTo>
                    <a:pt x="323041" y="195929"/>
                    <a:pt x="323445" y="186618"/>
                    <a:pt x="323445" y="177713"/>
                  </a:cubicBezTo>
                  <a:cubicBezTo>
                    <a:pt x="323445" y="79748"/>
                    <a:pt x="256247" y="0"/>
                    <a:pt x="1647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11"/>
            <p:cNvSpPr/>
            <p:nvPr/>
          </p:nvSpPr>
          <p:spPr>
            <a:xfrm>
              <a:off x="3429268" y="1451556"/>
              <a:ext cx="74687" cy="65883"/>
            </a:xfrm>
            <a:custGeom>
              <a:rect b="b" l="l" r="r" t="t"/>
              <a:pathLst>
                <a:path extrusionOk="0" h="87844" w="99583">
                  <a:moveTo>
                    <a:pt x="24693" y="0"/>
                  </a:moveTo>
                  <a:lnTo>
                    <a:pt x="0" y="43720"/>
                  </a:lnTo>
                  <a:lnTo>
                    <a:pt x="24693" y="87844"/>
                  </a:lnTo>
                  <a:lnTo>
                    <a:pt x="74890" y="87844"/>
                  </a:lnTo>
                  <a:lnTo>
                    <a:pt x="99584" y="43720"/>
                  </a:lnTo>
                  <a:lnTo>
                    <a:pt x="748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11"/>
            <p:cNvSpPr/>
            <p:nvPr/>
          </p:nvSpPr>
          <p:spPr>
            <a:xfrm>
              <a:off x="2455288" y="1554783"/>
              <a:ext cx="375868" cy="261103"/>
            </a:xfrm>
            <a:custGeom>
              <a:rect b="b" l="l" r="r" t="t"/>
              <a:pathLst>
                <a:path extrusionOk="0" h="348138" w="501157">
                  <a:moveTo>
                    <a:pt x="433149" y="405"/>
                  </a:moveTo>
                  <a:lnTo>
                    <a:pt x="422219" y="405"/>
                  </a:lnTo>
                  <a:lnTo>
                    <a:pt x="422219" y="405"/>
                  </a:lnTo>
                  <a:lnTo>
                    <a:pt x="422219" y="405"/>
                  </a:lnTo>
                  <a:lnTo>
                    <a:pt x="284988" y="230338"/>
                  </a:lnTo>
                  <a:cubicBezTo>
                    <a:pt x="284988" y="192286"/>
                    <a:pt x="284178" y="405"/>
                    <a:pt x="284178" y="405"/>
                  </a:cubicBezTo>
                  <a:lnTo>
                    <a:pt x="21657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69223" y="229529"/>
                  </a:lnTo>
                  <a:lnTo>
                    <a:pt x="68818" y="216170"/>
                  </a:lnTo>
                  <a:lnTo>
                    <a:pt x="69628" y="405"/>
                  </a:ln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cubicBezTo>
                    <a:pt x="74081" y="340852"/>
                    <a:pt x="84606" y="322636"/>
                    <a:pt x="98369" y="299157"/>
                  </a:cubicBezTo>
                  <a:lnTo>
                    <a:pt x="216575" y="100394"/>
                  </a:lnTo>
                  <a:lnTo>
                    <a:pt x="216575" y="347734"/>
                  </a:lnTo>
                  <a:lnTo>
                    <a:pt x="285393" y="347734"/>
                  </a:lnTo>
                  <a:cubicBezTo>
                    <a:pt x="285393" y="347734"/>
                    <a:pt x="285393" y="347734"/>
                    <a:pt x="285393" y="347734"/>
                  </a:cubicBezTo>
                  <a:lnTo>
                    <a:pt x="285393" y="347734"/>
                  </a:lnTo>
                  <a:lnTo>
                    <a:pt x="432340" y="101608"/>
                  </a:lnTo>
                  <a:lnTo>
                    <a:pt x="432340" y="347734"/>
                  </a:lnTo>
                  <a:lnTo>
                    <a:pt x="501158" y="347734"/>
                  </a:lnTo>
                  <a:lnTo>
                    <a:pt x="501158" y="0"/>
                  </a:lnTo>
                  <a:lnTo>
                    <a:pt x="433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Google Shape;143;p11"/>
            <p:cNvSpPr/>
            <p:nvPr/>
          </p:nvSpPr>
          <p:spPr>
            <a:xfrm>
              <a:off x="4428749" y="1553569"/>
              <a:ext cx="234690" cy="263229"/>
            </a:xfrm>
            <a:custGeom>
              <a:rect b="b" l="l" r="r" t="t"/>
              <a:pathLst>
                <a:path extrusionOk="0" h="350972" w="312920">
                  <a:moveTo>
                    <a:pt x="68009" y="136017"/>
                  </a:moveTo>
                  <a:cubicBezTo>
                    <a:pt x="72057" y="123468"/>
                    <a:pt x="78129" y="112538"/>
                    <a:pt x="85821" y="103227"/>
                  </a:cubicBezTo>
                  <a:cubicBezTo>
                    <a:pt x="97155" y="89059"/>
                    <a:pt x="110514" y="78533"/>
                    <a:pt x="125492" y="71247"/>
                  </a:cubicBezTo>
                  <a:cubicBezTo>
                    <a:pt x="140470" y="63960"/>
                    <a:pt x="155853" y="60317"/>
                    <a:pt x="171236" y="60317"/>
                  </a:cubicBezTo>
                  <a:cubicBezTo>
                    <a:pt x="194310" y="60317"/>
                    <a:pt x="212932" y="65580"/>
                    <a:pt x="226290" y="75700"/>
                  </a:cubicBezTo>
                  <a:cubicBezTo>
                    <a:pt x="238435" y="84606"/>
                    <a:pt x="244102" y="95941"/>
                    <a:pt x="244102" y="110918"/>
                  </a:cubicBezTo>
                  <a:cubicBezTo>
                    <a:pt x="244102" y="119420"/>
                    <a:pt x="242078" y="130350"/>
                    <a:pt x="225481" y="140065"/>
                  </a:cubicBezTo>
                  <a:cubicBezTo>
                    <a:pt x="209693" y="149376"/>
                    <a:pt x="190667" y="153829"/>
                    <a:pt x="169212" y="153829"/>
                  </a:cubicBezTo>
                  <a:cubicBezTo>
                    <a:pt x="139256" y="153424"/>
                    <a:pt x="104847" y="147757"/>
                    <a:pt x="68009" y="136017"/>
                  </a:cubicBezTo>
                  <a:close/>
                  <a:moveTo>
                    <a:pt x="277297" y="238030"/>
                  </a:moveTo>
                  <a:lnTo>
                    <a:pt x="261509" y="252603"/>
                  </a:lnTo>
                  <a:cubicBezTo>
                    <a:pt x="247746" y="265152"/>
                    <a:pt x="232767" y="274868"/>
                    <a:pt x="217789" y="281749"/>
                  </a:cubicBezTo>
                  <a:cubicBezTo>
                    <a:pt x="203216" y="288227"/>
                    <a:pt x="185809" y="291465"/>
                    <a:pt x="165164" y="291465"/>
                  </a:cubicBezTo>
                  <a:cubicBezTo>
                    <a:pt x="146542" y="291465"/>
                    <a:pt x="129540" y="287012"/>
                    <a:pt x="113348" y="278106"/>
                  </a:cubicBezTo>
                  <a:cubicBezTo>
                    <a:pt x="97155" y="269200"/>
                    <a:pt x="84606" y="257056"/>
                    <a:pt x="74890" y="240458"/>
                  </a:cubicBezTo>
                  <a:cubicBezTo>
                    <a:pt x="66389" y="226290"/>
                    <a:pt x="61937" y="211312"/>
                    <a:pt x="60722" y="193905"/>
                  </a:cubicBezTo>
                  <a:cubicBezTo>
                    <a:pt x="75700" y="198763"/>
                    <a:pt x="89869" y="202406"/>
                    <a:pt x="103227" y="205645"/>
                  </a:cubicBezTo>
                  <a:cubicBezTo>
                    <a:pt x="124682" y="210907"/>
                    <a:pt x="147352" y="213336"/>
                    <a:pt x="170021" y="213336"/>
                  </a:cubicBezTo>
                  <a:cubicBezTo>
                    <a:pt x="191881" y="213336"/>
                    <a:pt x="212932" y="209693"/>
                    <a:pt x="232767" y="202406"/>
                  </a:cubicBezTo>
                  <a:cubicBezTo>
                    <a:pt x="253413" y="194715"/>
                    <a:pt x="270415" y="183380"/>
                    <a:pt x="283774" y="168807"/>
                  </a:cubicBezTo>
                  <a:cubicBezTo>
                    <a:pt x="297942" y="152614"/>
                    <a:pt x="305229" y="133183"/>
                    <a:pt x="305229" y="110514"/>
                  </a:cubicBezTo>
                  <a:cubicBezTo>
                    <a:pt x="305229" y="89059"/>
                    <a:pt x="299157" y="69628"/>
                    <a:pt x="286607" y="52221"/>
                  </a:cubicBezTo>
                  <a:cubicBezTo>
                    <a:pt x="274868" y="35623"/>
                    <a:pt x="258271" y="22265"/>
                    <a:pt x="237625" y="13359"/>
                  </a:cubicBezTo>
                  <a:cubicBezTo>
                    <a:pt x="217789" y="4453"/>
                    <a:pt x="195525" y="0"/>
                    <a:pt x="172045" y="0"/>
                  </a:cubicBezTo>
                  <a:cubicBezTo>
                    <a:pt x="143708" y="0"/>
                    <a:pt x="116181" y="7287"/>
                    <a:pt x="90273" y="21455"/>
                  </a:cubicBezTo>
                  <a:cubicBezTo>
                    <a:pt x="63961" y="36028"/>
                    <a:pt x="42101" y="57078"/>
                    <a:pt x="25503" y="85011"/>
                  </a:cubicBezTo>
                  <a:cubicBezTo>
                    <a:pt x="8501" y="112943"/>
                    <a:pt x="0" y="146542"/>
                    <a:pt x="0" y="184999"/>
                  </a:cubicBezTo>
                  <a:cubicBezTo>
                    <a:pt x="0" y="219408"/>
                    <a:pt x="8096" y="249769"/>
                    <a:pt x="24289" y="274868"/>
                  </a:cubicBezTo>
                  <a:cubicBezTo>
                    <a:pt x="40481" y="299966"/>
                    <a:pt x="61532" y="319397"/>
                    <a:pt x="87845" y="331946"/>
                  </a:cubicBezTo>
                  <a:cubicBezTo>
                    <a:pt x="113348" y="344495"/>
                    <a:pt x="140470" y="350973"/>
                    <a:pt x="168807" y="350973"/>
                  </a:cubicBezTo>
                  <a:cubicBezTo>
                    <a:pt x="195525" y="350973"/>
                    <a:pt x="219409" y="346115"/>
                    <a:pt x="240459" y="336399"/>
                  </a:cubicBezTo>
                  <a:cubicBezTo>
                    <a:pt x="260699" y="327088"/>
                    <a:pt x="280131" y="313730"/>
                    <a:pt x="298752" y="297132"/>
                  </a:cubicBezTo>
                  <a:lnTo>
                    <a:pt x="312920" y="284583"/>
                  </a:lnTo>
                  <a:lnTo>
                    <a:pt x="277297" y="238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11"/>
            <p:cNvSpPr/>
            <p:nvPr/>
          </p:nvSpPr>
          <p:spPr>
            <a:xfrm>
              <a:off x="3227064" y="1481006"/>
              <a:ext cx="183683" cy="334577"/>
            </a:xfrm>
            <a:custGeom>
              <a:rect b="b" l="l" r="r" t="t"/>
              <a:pathLst>
                <a:path extrusionOk="0" h="446103" w="244911">
                  <a:moveTo>
                    <a:pt x="156662" y="0"/>
                  </a:moveTo>
                  <a:lnTo>
                    <a:pt x="87844" y="0"/>
                  </a:lnTo>
                  <a:lnTo>
                    <a:pt x="87844" y="98369"/>
                  </a:lnTo>
                  <a:lnTo>
                    <a:pt x="0" y="98369"/>
                  </a:lnTo>
                  <a:lnTo>
                    <a:pt x="0" y="159496"/>
                  </a:lnTo>
                  <a:lnTo>
                    <a:pt x="87844" y="159496"/>
                  </a:lnTo>
                  <a:lnTo>
                    <a:pt x="87844" y="446103"/>
                  </a:lnTo>
                  <a:lnTo>
                    <a:pt x="156662" y="446103"/>
                  </a:lnTo>
                  <a:lnTo>
                    <a:pt x="156662" y="159496"/>
                  </a:lnTo>
                  <a:lnTo>
                    <a:pt x="244912" y="159496"/>
                  </a:lnTo>
                  <a:lnTo>
                    <a:pt x="244912" y="98369"/>
                  </a:lnTo>
                  <a:lnTo>
                    <a:pt x="156662" y="983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11"/>
            <p:cNvSpPr/>
            <p:nvPr/>
          </p:nvSpPr>
          <p:spPr>
            <a:xfrm>
              <a:off x="4047416" y="1554480"/>
              <a:ext cx="140875" cy="261104"/>
            </a:xfrm>
            <a:custGeom>
              <a:rect b="b" l="l" r="r" t="t"/>
              <a:pathLst>
                <a:path extrusionOk="0" h="348138" w="187833">
                  <a:moveTo>
                    <a:pt x="4048" y="405"/>
                  </a:move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lnTo>
                    <a:pt x="69628" y="61127"/>
                  </a:lnTo>
                  <a:lnTo>
                    <a:pt x="187833" y="61127"/>
                  </a:lnTo>
                  <a:lnTo>
                    <a:pt x="187833" y="0"/>
                  </a:lnTo>
                  <a:lnTo>
                    <a:pt x="40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6" name="Google Shape;146;p11"/>
          <p:cNvSpPr txBox="1"/>
          <p:nvPr>
            <p:ph type="title"/>
          </p:nvPr>
        </p:nvSpPr>
        <p:spPr>
          <a:xfrm>
            <a:off x="361950" y="905527"/>
            <a:ext cx="4270800" cy="19230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7" name="Google Shape;147;p11"/>
          <p:cNvSpPr txBox="1"/>
          <p:nvPr>
            <p:ph idx="1" type="subTitle"/>
          </p:nvPr>
        </p:nvSpPr>
        <p:spPr>
          <a:xfrm>
            <a:off x="374450" y="3064200"/>
            <a:ext cx="2494200" cy="215100"/>
          </a:xfrm>
          <a:prstGeom prst="rect">
            <a:avLst/>
          </a:prstGeom>
          <a:solidFill>
            <a:schemeClr val="accent2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36000" spcFirstLastPara="1" rIns="36000" wrap="square" tIns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1200"/>
              <a:buFont typeface="Inter Medium"/>
              <a:buNone/>
              <a:defRPr sz="12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- Lunar">
  <p:cSld name="OBJECT_1">
    <p:bg>
      <p:bgPr>
        <a:solidFill>
          <a:schemeClr val="lt2"/>
        </a:soli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2"/>
          <p:cNvSpPr txBox="1"/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/>
        </p:txBody>
      </p:sp>
      <p:sp>
        <p:nvSpPr>
          <p:cNvPr id="150" name="Google Shape;150;p12"/>
          <p:cNvSpPr txBox="1"/>
          <p:nvPr>
            <p:ph idx="1" type="body"/>
          </p:nvPr>
        </p:nvSpPr>
        <p:spPr>
          <a:xfrm>
            <a:off x="361200" y="1369225"/>
            <a:ext cx="80385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>
            <a:lvl1pPr indent="-2921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1pPr>
            <a:lvl2pPr indent="-292100" lvl="1" marL="914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2pPr>
            <a:lvl3pPr indent="-292100" lvl="2" marL="1371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3pPr>
            <a:lvl4pPr indent="-292100" lvl="3" marL="18288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4pPr>
            <a:lvl5pPr indent="-292100" lvl="4" marL="22860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5pPr>
            <a:lvl6pPr indent="-292100" lvl="5" marL="27432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6pPr>
            <a:lvl7pPr indent="-292100" lvl="6" marL="3200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7pPr>
            <a:lvl8pPr indent="-292100" lvl="7" marL="3657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8pPr>
            <a:lvl9pPr indent="-292100" lvl="8" marL="411480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9pPr>
          </a:lstStyle>
          <a:p/>
        </p:txBody>
      </p:sp>
      <p:sp>
        <p:nvSpPr>
          <p:cNvPr id="151" name="Google Shape;151;p12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2" name="Google Shape;152;p12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3" name="Google Shape;153;p12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- Ultraviolet">
  <p:cSld name="OBJECT_1_3">
    <p:bg>
      <p:bgPr>
        <a:solidFill>
          <a:schemeClr val="dk2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3"/>
          <p:cNvSpPr txBox="1"/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Medium"/>
              <a:buNone/>
              <a:defRPr sz="24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6" name="Google Shape;156;p13"/>
          <p:cNvSpPr txBox="1"/>
          <p:nvPr>
            <p:ph idx="1" type="body"/>
          </p:nvPr>
        </p:nvSpPr>
        <p:spPr>
          <a:xfrm>
            <a:off x="361200" y="1369225"/>
            <a:ext cx="80385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>
            <a:lvl1pPr indent="-2921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1pPr>
            <a:lvl2pPr indent="-292100" lvl="1" marL="914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2pPr>
            <a:lvl3pPr indent="-292100" lvl="2" marL="1371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3pPr>
            <a:lvl4pPr indent="-292100" lvl="3" marL="18288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4pPr>
            <a:lvl5pPr indent="-292100" lvl="4" marL="22860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5pPr>
            <a:lvl6pPr indent="-292100" lvl="5" marL="27432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6pPr>
            <a:lvl7pPr indent="-292100" lvl="6" marL="3200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7pPr>
            <a:lvl8pPr indent="-292100" lvl="7" marL="3657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8pPr>
            <a:lvl9pPr indent="-292100" lvl="8" marL="411480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7" name="Google Shape;157;p13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8" name="Google Shape;158;p13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9" name="Google Shape;159;p13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13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with Pattern">
  <p:cSld name="OBJECT_1_3_1">
    <p:bg>
      <p:bgPr>
        <a:solidFill>
          <a:schemeClr val="dk2"/>
        </a:solid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" name="Google Shape;162;p14"/>
          <p:cNvGrpSpPr/>
          <p:nvPr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sp>
          <p:nvSpPr>
            <p:cNvPr id="163" name="Google Shape;163;p14"/>
            <p:cNvSpPr/>
            <p:nvPr/>
          </p:nvSpPr>
          <p:spPr>
            <a:xfrm>
              <a:off x="417830" y="6829425"/>
              <a:ext cx="57784" cy="28575"/>
            </a:xfrm>
            <a:custGeom>
              <a:rect b="b" l="l" r="r" t="t"/>
              <a:pathLst>
                <a:path extrusionOk="0" h="28575" w="57784">
                  <a:moveTo>
                    <a:pt x="15240" y="16510"/>
                  </a:moveTo>
                  <a:lnTo>
                    <a:pt x="0" y="28575"/>
                  </a:lnTo>
                  <a:lnTo>
                    <a:pt x="57785" y="28575"/>
                  </a:lnTo>
                  <a:lnTo>
                    <a:pt x="355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14"/>
            <p:cNvSpPr/>
            <p:nvPr/>
          </p:nvSpPr>
          <p:spPr>
            <a:xfrm>
              <a:off x="450850" y="6458584"/>
              <a:ext cx="224155" cy="212090"/>
            </a:xfrm>
            <a:custGeom>
              <a:rect b="b" l="l" r="r" t="t"/>
              <a:pathLst>
                <a:path extrusionOk="0" h="212090" w="224155">
                  <a:moveTo>
                    <a:pt x="170815" y="17145"/>
                  </a:moveTo>
                  <a:lnTo>
                    <a:pt x="18415" y="157480"/>
                  </a:lnTo>
                  <a:lnTo>
                    <a:pt x="0" y="174625"/>
                  </a:lnTo>
                  <a:lnTo>
                    <a:pt x="34290" y="212090"/>
                  </a:lnTo>
                  <a:lnTo>
                    <a:pt x="52705" y="194945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65;p14"/>
            <p:cNvSpPr/>
            <p:nvPr/>
          </p:nvSpPr>
          <p:spPr>
            <a:xfrm>
              <a:off x="1235075" y="6820534"/>
              <a:ext cx="74930" cy="37465"/>
            </a:xfrm>
            <a:custGeom>
              <a:rect b="b" l="l" r="r" t="t"/>
              <a:pathLst>
                <a:path extrusionOk="0" h="37465" w="74930">
                  <a:moveTo>
                    <a:pt x="21590" y="17145"/>
                  </a:moveTo>
                  <a:lnTo>
                    <a:pt x="0" y="37465"/>
                  </a:lnTo>
                  <a:lnTo>
                    <a:pt x="74930" y="37465"/>
                  </a:lnTo>
                  <a:lnTo>
                    <a:pt x="4064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" name="Google Shape;166;p14"/>
            <p:cNvSpPr/>
            <p:nvPr/>
          </p:nvSpPr>
          <p:spPr>
            <a:xfrm>
              <a:off x="26669" y="5728970"/>
              <a:ext cx="224155" cy="223520"/>
            </a:xfrm>
            <a:custGeom>
              <a:rect b="b" l="l" r="r" t="t"/>
              <a:pathLst>
                <a:path extrusionOk="0" h="223520" w="224155">
                  <a:moveTo>
                    <a:pt x="170180" y="17780"/>
                  </a:moveTo>
                  <a:lnTo>
                    <a:pt x="17780" y="170180"/>
                  </a:lnTo>
                  <a:lnTo>
                    <a:pt x="0" y="187960"/>
                  </a:lnTo>
                  <a:lnTo>
                    <a:pt x="36195" y="223520"/>
                  </a:lnTo>
                  <a:lnTo>
                    <a:pt x="53975" y="205740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" name="Google Shape;167;p14"/>
            <p:cNvSpPr/>
            <p:nvPr/>
          </p:nvSpPr>
          <p:spPr>
            <a:xfrm>
              <a:off x="661669" y="6090920"/>
              <a:ext cx="224155" cy="223520"/>
            </a:xfrm>
            <a:custGeom>
              <a:rect b="b" l="l" r="r" t="t"/>
              <a:pathLst>
                <a:path extrusionOk="0" h="223520" w="224155">
                  <a:moveTo>
                    <a:pt x="170180" y="17780"/>
                  </a:moveTo>
                  <a:lnTo>
                    <a:pt x="17780" y="170180"/>
                  </a:lnTo>
                  <a:lnTo>
                    <a:pt x="0" y="187960"/>
                  </a:lnTo>
                  <a:lnTo>
                    <a:pt x="36195" y="223520"/>
                  </a:lnTo>
                  <a:lnTo>
                    <a:pt x="53975" y="205740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14"/>
            <p:cNvSpPr/>
            <p:nvPr/>
          </p:nvSpPr>
          <p:spPr>
            <a:xfrm>
              <a:off x="1296669" y="6452870"/>
              <a:ext cx="224155" cy="223520"/>
            </a:xfrm>
            <a:custGeom>
              <a:rect b="b" l="l" r="r" t="t"/>
              <a:pathLst>
                <a:path extrusionOk="0" h="223520" w="224155">
                  <a:moveTo>
                    <a:pt x="170180" y="17780"/>
                  </a:moveTo>
                  <a:lnTo>
                    <a:pt x="17780" y="170180"/>
                  </a:lnTo>
                  <a:lnTo>
                    <a:pt x="0" y="187960"/>
                  </a:lnTo>
                  <a:lnTo>
                    <a:pt x="36195" y="223520"/>
                  </a:lnTo>
                  <a:lnTo>
                    <a:pt x="53975" y="205740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14"/>
            <p:cNvSpPr/>
            <p:nvPr/>
          </p:nvSpPr>
          <p:spPr>
            <a:xfrm>
              <a:off x="2076450" y="6814819"/>
              <a:ext cx="79375" cy="43180"/>
            </a:xfrm>
            <a:custGeom>
              <a:rect b="b" l="l" r="r" t="t"/>
              <a:pathLst>
                <a:path extrusionOk="0" h="43180" w="79375">
                  <a:moveTo>
                    <a:pt x="25400" y="17780"/>
                  </a:moveTo>
                  <a:lnTo>
                    <a:pt x="0" y="43180"/>
                  </a:lnTo>
                  <a:lnTo>
                    <a:pt x="72390" y="43180"/>
                  </a:lnTo>
                  <a:lnTo>
                    <a:pt x="79375" y="35561"/>
                  </a:lnTo>
                  <a:lnTo>
                    <a:pt x="438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14"/>
            <p:cNvSpPr/>
            <p:nvPr/>
          </p:nvSpPr>
          <p:spPr>
            <a:xfrm>
              <a:off x="250825" y="5363845"/>
              <a:ext cx="224155" cy="229870"/>
            </a:xfrm>
            <a:custGeom>
              <a:rect b="b" l="l" r="r" t="t"/>
              <a:pathLst>
                <a:path extrusionOk="0" h="229870" w="224155">
                  <a:moveTo>
                    <a:pt x="224155" y="35560"/>
                  </a:moveTo>
                  <a:lnTo>
                    <a:pt x="187960" y="0"/>
                  </a:lnTo>
                  <a:lnTo>
                    <a:pt x="170180" y="18415"/>
                  </a:ln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14"/>
            <p:cNvSpPr/>
            <p:nvPr/>
          </p:nvSpPr>
          <p:spPr>
            <a:xfrm>
              <a:off x="885825" y="5725795"/>
              <a:ext cx="224155" cy="229870"/>
            </a:xfrm>
            <a:custGeom>
              <a:rect b="b" l="l" r="r" t="t"/>
              <a:pathLst>
                <a:path extrusionOk="0" h="229870" w="224155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lnTo>
                    <a:pt x="224155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" name="Google Shape;172;p14"/>
            <p:cNvSpPr/>
            <p:nvPr/>
          </p:nvSpPr>
          <p:spPr>
            <a:xfrm>
              <a:off x="1520825" y="6087745"/>
              <a:ext cx="224154" cy="229870"/>
            </a:xfrm>
            <a:custGeom>
              <a:rect b="b" l="l" r="r" t="t"/>
              <a:pathLst>
                <a:path extrusionOk="0" h="229870" w="224154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lnTo>
                    <a:pt x="224155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14"/>
            <p:cNvSpPr/>
            <p:nvPr/>
          </p:nvSpPr>
          <p:spPr>
            <a:xfrm>
              <a:off x="2155825" y="6449695"/>
              <a:ext cx="224154" cy="229870"/>
            </a:xfrm>
            <a:custGeom>
              <a:rect b="b" l="l" r="r" t="t"/>
              <a:pathLst>
                <a:path extrusionOk="0" h="229870" w="224154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lnTo>
                    <a:pt x="224155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14"/>
            <p:cNvSpPr/>
            <p:nvPr/>
          </p:nvSpPr>
          <p:spPr>
            <a:xfrm>
              <a:off x="2933700" y="6811644"/>
              <a:ext cx="81279" cy="46355"/>
            </a:xfrm>
            <a:custGeom>
              <a:rect b="b" l="l" r="r" t="t"/>
              <a:pathLst>
                <a:path extrusionOk="0" h="46355" w="81279">
                  <a:moveTo>
                    <a:pt x="27305" y="18415"/>
                  </a:moveTo>
                  <a:lnTo>
                    <a:pt x="0" y="46355"/>
                  </a:lnTo>
                  <a:lnTo>
                    <a:pt x="70485" y="46355"/>
                  </a:lnTo>
                  <a:lnTo>
                    <a:pt x="81280" y="35561"/>
                  </a:lnTo>
                  <a:lnTo>
                    <a:pt x="4508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" name="Google Shape;175;p14"/>
            <p:cNvSpPr/>
            <p:nvPr/>
          </p:nvSpPr>
          <p:spPr>
            <a:xfrm>
              <a:off x="478790" y="5001895"/>
              <a:ext cx="224790" cy="229870"/>
            </a:xfrm>
            <a:custGeom>
              <a:rect b="b" l="l" r="r" t="t"/>
              <a:pathLst>
                <a:path extrusionOk="0" h="229870" w="224790">
                  <a:moveTo>
                    <a:pt x="54610" y="211455"/>
                  </a:move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lnTo>
                    <a:pt x="170180" y="18415"/>
                  </a:ln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" name="Google Shape;176;p14"/>
            <p:cNvSpPr/>
            <p:nvPr/>
          </p:nvSpPr>
          <p:spPr>
            <a:xfrm>
              <a:off x="1113789" y="5363845"/>
              <a:ext cx="224790" cy="229870"/>
            </a:xfrm>
            <a:custGeom>
              <a:rect b="b" l="l" r="r" t="t"/>
              <a:pathLst>
                <a:path extrusionOk="0" h="229870" w="224790">
                  <a:moveTo>
                    <a:pt x="224790" y="35560"/>
                  </a:moveTo>
                  <a:lnTo>
                    <a:pt x="187960" y="0"/>
                  </a:lnTo>
                  <a:lnTo>
                    <a:pt x="170180" y="18415"/>
                  </a:ln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" name="Google Shape;177;p14"/>
            <p:cNvSpPr/>
            <p:nvPr/>
          </p:nvSpPr>
          <p:spPr>
            <a:xfrm>
              <a:off x="1748789" y="5725795"/>
              <a:ext cx="224789" cy="229870"/>
            </a:xfrm>
            <a:custGeom>
              <a:rect b="b" l="l" r="r" t="t"/>
              <a:pathLst>
                <a:path extrusionOk="0" h="229870" w="224789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" name="Google Shape;178;p14"/>
            <p:cNvSpPr/>
            <p:nvPr/>
          </p:nvSpPr>
          <p:spPr>
            <a:xfrm>
              <a:off x="2383789" y="6087745"/>
              <a:ext cx="224789" cy="229870"/>
            </a:xfrm>
            <a:custGeom>
              <a:rect b="b" l="l" r="r" t="t"/>
              <a:pathLst>
                <a:path extrusionOk="0" h="229870" w="224789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" name="Google Shape;179;p14"/>
            <p:cNvSpPr/>
            <p:nvPr/>
          </p:nvSpPr>
          <p:spPr>
            <a:xfrm>
              <a:off x="3018789" y="6449695"/>
              <a:ext cx="224789" cy="229870"/>
            </a:xfrm>
            <a:custGeom>
              <a:rect b="b" l="l" r="r" t="t"/>
              <a:pathLst>
                <a:path extrusionOk="0" h="229870" w="224789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" name="Google Shape;180;p14"/>
            <p:cNvSpPr/>
            <p:nvPr/>
          </p:nvSpPr>
          <p:spPr>
            <a:xfrm>
              <a:off x="3797300" y="6811644"/>
              <a:ext cx="81279" cy="46355"/>
            </a:xfrm>
            <a:custGeom>
              <a:rect b="b" l="l" r="r" t="t"/>
              <a:pathLst>
                <a:path extrusionOk="0" h="46355" w="81279">
                  <a:moveTo>
                    <a:pt x="26670" y="18415"/>
                  </a:moveTo>
                  <a:lnTo>
                    <a:pt x="0" y="46355"/>
                  </a:lnTo>
                  <a:lnTo>
                    <a:pt x="70485" y="46355"/>
                  </a:lnTo>
                  <a:lnTo>
                    <a:pt x="81280" y="35561"/>
                  </a:lnTo>
                  <a:lnTo>
                    <a:pt x="444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" name="Google Shape;181;p14"/>
            <p:cNvSpPr/>
            <p:nvPr/>
          </p:nvSpPr>
          <p:spPr>
            <a:xfrm>
              <a:off x="67310" y="4281804"/>
              <a:ext cx="224155" cy="222885"/>
            </a:xfrm>
            <a:custGeom>
              <a:rect b="b" l="l" r="r" t="t"/>
              <a:pathLst>
                <a:path extrusionOk="0" h="222885" w="224155">
                  <a:moveTo>
                    <a:pt x="0" y="186690"/>
                  </a:move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" name="Google Shape;182;p14"/>
            <p:cNvSpPr/>
            <p:nvPr/>
          </p:nvSpPr>
          <p:spPr>
            <a:xfrm>
              <a:off x="702309" y="4643754"/>
              <a:ext cx="224154" cy="222885"/>
            </a:xfrm>
            <a:custGeom>
              <a:rect b="b" l="l" r="r" t="t"/>
              <a:pathLst>
                <a:path extrusionOk="0" h="222885" w="224154">
                  <a:moveTo>
                    <a:pt x="53975" y="20510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" name="Google Shape;183;p14"/>
            <p:cNvSpPr/>
            <p:nvPr/>
          </p:nvSpPr>
          <p:spPr>
            <a:xfrm>
              <a:off x="1337310" y="5005704"/>
              <a:ext cx="224154" cy="222885"/>
            </a:xfrm>
            <a:custGeom>
              <a:rect b="b" l="l" r="r" t="t"/>
              <a:pathLst>
                <a:path extrusionOk="0" h="222885" w="224154">
                  <a:moveTo>
                    <a:pt x="53975" y="20510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14"/>
            <p:cNvSpPr/>
            <p:nvPr/>
          </p:nvSpPr>
          <p:spPr>
            <a:xfrm>
              <a:off x="1972310" y="5367654"/>
              <a:ext cx="224154" cy="222885"/>
            </a:xfrm>
            <a:custGeom>
              <a:rect b="b" l="l" r="r" t="t"/>
              <a:pathLst>
                <a:path extrusionOk="0" h="222885" w="224154">
                  <a:moveTo>
                    <a:pt x="224155" y="35560"/>
                  </a:move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14"/>
            <p:cNvSpPr/>
            <p:nvPr/>
          </p:nvSpPr>
          <p:spPr>
            <a:xfrm>
              <a:off x="2607310" y="5729604"/>
              <a:ext cx="224154" cy="222885"/>
            </a:xfrm>
            <a:custGeom>
              <a:rect b="b" l="l" r="r" t="t"/>
              <a:pathLst>
                <a:path extrusionOk="0" h="222885" w="224154">
                  <a:moveTo>
                    <a:pt x="170180" y="17780"/>
                  </a:move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" name="Google Shape;186;p14"/>
            <p:cNvSpPr/>
            <p:nvPr/>
          </p:nvSpPr>
          <p:spPr>
            <a:xfrm>
              <a:off x="3242310" y="6091554"/>
              <a:ext cx="224155" cy="222885"/>
            </a:xfrm>
            <a:custGeom>
              <a:rect b="b" l="l" r="r" t="t"/>
              <a:pathLst>
                <a:path extrusionOk="0" h="222885" w="224155">
                  <a:moveTo>
                    <a:pt x="170180" y="17780"/>
                  </a:move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" name="Google Shape;187;p14"/>
            <p:cNvSpPr/>
            <p:nvPr/>
          </p:nvSpPr>
          <p:spPr>
            <a:xfrm>
              <a:off x="3877309" y="6453504"/>
              <a:ext cx="224155" cy="222885"/>
            </a:xfrm>
            <a:custGeom>
              <a:rect b="b" l="l" r="r" t="t"/>
              <a:pathLst>
                <a:path extrusionOk="0" h="222885" w="224155">
                  <a:moveTo>
                    <a:pt x="170180" y="17780"/>
                  </a:move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" name="Google Shape;188;p14"/>
            <p:cNvSpPr/>
            <p:nvPr/>
          </p:nvSpPr>
          <p:spPr>
            <a:xfrm>
              <a:off x="4657725" y="6815455"/>
              <a:ext cx="78740" cy="42544"/>
            </a:xfrm>
            <a:custGeom>
              <a:rect b="b" l="l" r="r" t="t"/>
              <a:pathLst>
                <a:path extrusionOk="0" h="42544" w="78740">
                  <a:moveTo>
                    <a:pt x="24765" y="17780"/>
                  </a:moveTo>
                  <a:lnTo>
                    <a:pt x="0" y="42545"/>
                  </a:lnTo>
                  <a:lnTo>
                    <a:pt x="71755" y="42545"/>
                  </a:lnTo>
                  <a:lnTo>
                    <a:pt x="78740" y="35560"/>
                  </a:lnTo>
                  <a:lnTo>
                    <a:pt x="431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" name="Google Shape;189;p14"/>
            <p:cNvSpPr/>
            <p:nvPr/>
          </p:nvSpPr>
          <p:spPr>
            <a:xfrm>
              <a:off x="276859" y="3926204"/>
              <a:ext cx="224155" cy="210185"/>
            </a:xfrm>
            <a:custGeom>
              <a:rect b="b" l="l" r="r" t="t"/>
              <a:pathLst>
                <a:path extrusionOk="0" h="210185" w="224155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" name="Google Shape;190;p14"/>
            <p:cNvSpPr/>
            <p:nvPr/>
          </p:nvSpPr>
          <p:spPr>
            <a:xfrm>
              <a:off x="911860" y="4288154"/>
              <a:ext cx="224154" cy="210185"/>
            </a:xfrm>
            <a:custGeom>
              <a:rect b="b" l="l" r="r" t="t"/>
              <a:pathLst>
                <a:path extrusionOk="0" h="210185" w="224154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14"/>
            <p:cNvSpPr/>
            <p:nvPr/>
          </p:nvSpPr>
          <p:spPr>
            <a:xfrm>
              <a:off x="1546860" y="4650104"/>
              <a:ext cx="224154" cy="210185"/>
            </a:xfrm>
            <a:custGeom>
              <a:rect b="b" l="l" r="r" t="t"/>
              <a:pathLst>
                <a:path extrusionOk="0" h="210185" w="224154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14"/>
            <p:cNvSpPr/>
            <p:nvPr/>
          </p:nvSpPr>
          <p:spPr>
            <a:xfrm>
              <a:off x="2181860" y="5012054"/>
              <a:ext cx="224154" cy="210185"/>
            </a:xfrm>
            <a:custGeom>
              <a:rect b="b" l="l" r="r" t="t"/>
              <a:pathLst>
                <a:path extrusionOk="0" h="210185" w="224154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3" name="Google Shape;193;p14"/>
            <p:cNvSpPr/>
            <p:nvPr/>
          </p:nvSpPr>
          <p:spPr>
            <a:xfrm>
              <a:off x="2816860" y="5374004"/>
              <a:ext cx="224154" cy="210185"/>
            </a:xfrm>
            <a:custGeom>
              <a:rect b="b" l="l" r="r" t="t"/>
              <a:pathLst>
                <a:path extrusionOk="0" h="210185" w="224154">
                  <a:moveTo>
                    <a:pt x="224155" y="37465"/>
                  </a:move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4" name="Google Shape;194;p14"/>
            <p:cNvSpPr/>
            <p:nvPr/>
          </p:nvSpPr>
          <p:spPr>
            <a:xfrm>
              <a:off x="3451859" y="5735954"/>
              <a:ext cx="224155" cy="210185"/>
            </a:xfrm>
            <a:custGeom>
              <a:rect b="b" l="l" r="r" t="t"/>
              <a:pathLst>
                <a:path extrusionOk="0" h="210185" w="224155">
                  <a:moveTo>
                    <a:pt x="170815" y="16510"/>
                  </a:move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" name="Google Shape;195;p14"/>
            <p:cNvSpPr/>
            <p:nvPr/>
          </p:nvSpPr>
          <p:spPr>
            <a:xfrm>
              <a:off x="4086859" y="6097904"/>
              <a:ext cx="224155" cy="210185"/>
            </a:xfrm>
            <a:custGeom>
              <a:rect b="b" l="l" r="r" t="t"/>
              <a:pathLst>
                <a:path extrusionOk="0" h="210185" w="224155">
                  <a:moveTo>
                    <a:pt x="170815" y="16510"/>
                  </a:move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" name="Google Shape;196;p14"/>
            <p:cNvSpPr/>
            <p:nvPr/>
          </p:nvSpPr>
          <p:spPr>
            <a:xfrm>
              <a:off x="4721859" y="6459854"/>
              <a:ext cx="224155" cy="210185"/>
            </a:xfrm>
            <a:custGeom>
              <a:rect b="b" l="l" r="r" t="t"/>
              <a:pathLst>
                <a:path extrusionOk="0" h="210185" w="224155">
                  <a:moveTo>
                    <a:pt x="170815" y="16510"/>
                  </a:move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" name="Google Shape;197;p14"/>
            <p:cNvSpPr/>
            <p:nvPr/>
          </p:nvSpPr>
          <p:spPr>
            <a:xfrm>
              <a:off x="5506720" y="6821805"/>
              <a:ext cx="73025" cy="36194"/>
            </a:xfrm>
            <a:custGeom>
              <a:rect b="b" l="l" r="r" t="t"/>
              <a:pathLst>
                <a:path extrusionOk="0" h="36194" w="73025">
                  <a:moveTo>
                    <a:pt x="20955" y="16510"/>
                  </a:moveTo>
                  <a:lnTo>
                    <a:pt x="0" y="36195"/>
                  </a:lnTo>
                  <a:lnTo>
                    <a:pt x="73025" y="36195"/>
                  </a:lnTo>
                  <a:lnTo>
                    <a:pt x="400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14"/>
            <p:cNvSpPr/>
            <p:nvPr/>
          </p:nvSpPr>
          <p:spPr>
            <a:xfrm>
              <a:off x="463550" y="3573145"/>
              <a:ext cx="224155" cy="191770"/>
            </a:xfrm>
            <a:custGeom>
              <a:rect b="b" l="l" r="r" t="t"/>
              <a:pathLst>
                <a:path extrusionOk="0" h="191770" w="224155">
                  <a:moveTo>
                    <a:pt x="0" y="151765"/>
                  </a:move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" name="Google Shape;199;p14"/>
            <p:cNvSpPr/>
            <p:nvPr/>
          </p:nvSpPr>
          <p:spPr>
            <a:xfrm>
              <a:off x="1098550" y="3935095"/>
              <a:ext cx="224155" cy="191770"/>
            </a:xfrm>
            <a:custGeom>
              <a:rect b="b" l="l" r="r" t="t"/>
              <a:pathLst>
                <a:path extrusionOk="0" h="191770" w="224155">
                  <a:moveTo>
                    <a:pt x="203835" y="55880"/>
                  </a:move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" name="Google Shape;200;p14"/>
            <p:cNvSpPr/>
            <p:nvPr/>
          </p:nvSpPr>
          <p:spPr>
            <a:xfrm>
              <a:off x="1733550" y="429704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203835" y="55880"/>
                  </a:move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14"/>
            <p:cNvSpPr/>
            <p:nvPr/>
          </p:nvSpPr>
          <p:spPr>
            <a:xfrm>
              <a:off x="2368550" y="465899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203835" y="55880"/>
                  </a:move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14"/>
            <p:cNvSpPr/>
            <p:nvPr/>
          </p:nvSpPr>
          <p:spPr>
            <a:xfrm>
              <a:off x="3003550" y="502094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51435" y="175895"/>
                  </a:move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Google Shape;203;p14"/>
            <p:cNvSpPr/>
            <p:nvPr/>
          </p:nvSpPr>
          <p:spPr>
            <a:xfrm>
              <a:off x="3638550" y="538289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224155" y="40005"/>
                  </a:move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14"/>
            <p:cNvSpPr/>
            <p:nvPr/>
          </p:nvSpPr>
          <p:spPr>
            <a:xfrm>
              <a:off x="4273550" y="574484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172720" y="15875"/>
                  </a:move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14"/>
            <p:cNvSpPr/>
            <p:nvPr/>
          </p:nvSpPr>
          <p:spPr>
            <a:xfrm>
              <a:off x="4908550" y="610679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172720" y="15875"/>
                  </a:move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14"/>
            <p:cNvSpPr/>
            <p:nvPr/>
          </p:nvSpPr>
          <p:spPr>
            <a:xfrm>
              <a:off x="5543550" y="646874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172720" y="15875"/>
                  </a:move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7" name="Google Shape;207;p14"/>
            <p:cNvSpPr/>
            <p:nvPr/>
          </p:nvSpPr>
          <p:spPr>
            <a:xfrm>
              <a:off x="6336665" y="6830694"/>
              <a:ext cx="55879" cy="27305"/>
            </a:xfrm>
            <a:custGeom>
              <a:rect b="b" l="l" r="r" t="t"/>
              <a:pathLst>
                <a:path extrusionOk="0" h="27305" w="55879">
                  <a:moveTo>
                    <a:pt x="14605" y="15875"/>
                  </a:moveTo>
                  <a:lnTo>
                    <a:pt x="0" y="27305"/>
                  </a:lnTo>
                  <a:lnTo>
                    <a:pt x="55880" y="27305"/>
                  </a:lnTo>
                  <a:lnTo>
                    <a:pt x="3429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14"/>
            <p:cNvSpPr/>
            <p:nvPr/>
          </p:nvSpPr>
          <p:spPr>
            <a:xfrm>
              <a:off x="0" y="2861310"/>
              <a:ext cx="209550" cy="167639"/>
            </a:xfrm>
            <a:custGeom>
              <a:rect b="b" l="l" r="r" t="t"/>
              <a:pathLst>
                <a:path extrusionOk="0" h="167639" w="209550">
                  <a:moveTo>
                    <a:pt x="35560" y="154305"/>
                  </a:moveTo>
                  <a:lnTo>
                    <a:pt x="187960" y="56515"/>
                  </a:lnTo>
                  <a:lnTo>
                    <a:pt x="209550" y="43180"/>
                  </a:lnTo>
                  <a:lnTo>
                    <a:pt x="181610" y="0"/>
                  </a:lnTo>
                  <a:lnTo>
                    <a:pt x="160655" y="13970"/>
                  </a:lnTo>
                  <a:lnTo>
                    <a:pt x="8255" y="111125"/>
                  </a:lnTo>
                  <a:lnTo>
                    <a:pt x="0" y="116205"/>
                  </a:lnTo>
                  <a:lnTo>
                    <a:pt x="0" y="145415"/>
                  </a:lnTo>
                  <a:lnTo>
                    <a:pt x="13970" y="1676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p14"/>
            <p:cNvSpPr/>
            <p:nvPr/>
          </p:nvSpPr>
          <p:spPr>
            <a:xfrm>
              <a:off x="621665" y="3223260"/>
              <a:ext cx="222884" cy="167639"/>
            </a:xfrm>
            <a:custGeom>
              <a:rect b="b" l="l" r="r" t="t"/>
              <a:pathLst>
                <a:path extrusionOk="0" h="167639" w="222884">
                  <a:moveTo>
                    <a:pt x="21590" y="111125"/>
                  </a:move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lnTo>
                    <a:pt x="173990" y="139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0" name="Google Shape;210;p14"/>
            <p:cNvSpPr/>
            <p:nvPr/>
          </p:nvSpPr>
          <p:spPr>
            <a:xfrm>
              <a:off x="1256664" y="3585209"/>
              <a:ext cx="222885" cy="167640"/>
            </a:xfrm>
            <a:custGeom>
              <a:rect b="b" l="l" r="r" t="t"/>
              <a:pathLst>
                <a:path extrusionOk="0" h="167640" w="222885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14"/>
            <p:cNvSpPr/>
            <p:nvPr/>
          </p:nvSpPr>
          <p:spPr>
            <a:xfrm>
              <a:off x="1891664" y="3947159"/>
              <a:ext cx="222885" cy="167640"/>
            </a:xfrm>
            <a:custGeom>
              <a:rect b="b" l="l" r="r" t="t"/>
              <a:pathLst>
                <a:path extrusionOk="0" h="167640" w="222885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" name="Google Shape;212;p14"/>
            <p:cNvSpPr/>
            <p:nvPr/>
          </p:nvSpPr>
          <p:spPr>
            <a:xfrm>
              <a:off x="2526664" y="4309109"/>
              <a:ext cx="222885" cy="167640"/>
            </a:xfrm>
            <a:custGeom>
              <a:rect b="b" l="l" r="r" t="t"/>
              <a:pathLst>
                <a:path extrusionOk="0" h="167640" w="222885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" name="Google Shape;213;p14"/>
            <p:cNvSpPr/>
            <p:nvPr/>
          </p:nvSpPr>
          <p:spPr>
            <a:xfrm>
              <a:off x="3161664" y="4671059"/>
              <a:ext cx="222885" cy="167640"/>
            </a:xfrm>
            <a:custGeom>
              <a:rect b="b" l="l" r="r" t="t"/>
              <a:pathLst>
                <a:path extrusionOk="0" h="167640" w="222885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4" name="Google Shape;214;p14"/>
            <p:cNvSpPr/>
            <p:nvPr/>
          </p:nvSpPr>
          <p:spPr>
            <a:xfrm>
              <a:off x="3796665" y="5033009"/>
              <a:ext cx="222884" cy="167640"/>
            </a:xfrm>
            <a:custGeom>
              <a:rect b="b" l="l" r="r" t="t"/>
              <a:pathLst>
                <a:path extrusionOk="0" h="167640" w="222884">
                  <a:moveTo>
                    <a:pt x="48895" y="154305"/>
                  </a:move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14"/>
            <p:cNvSpPr/>
            <p:nvPr/>
          </p:nvSpPr>
          <p:spPr>
            <a:xfrm>
              <a:off x="4431665" y="5394959"/>
              <a:ext cx="222884" cy="167640"/>
            </a:xfrm>
            <a:custGeom>
              <a:rect b="b" l="l" r="r" t="t"/>
              <a:pathLst>
                <a:path extrusionOk="0" h="167640" w="222884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14"/>
            <p:cNvSpPr/>
            <p:nvPr/>
          </p:nvSpPr>
          <p:spPr>
            <a:xfrm>
              <a:off x="5066665" y="5756909"/>
              <a:ext cx="222884" cy="167640"/>
            </a:xfrm>
            <a:custGeom>
              <a:rect b="b" l="l" r="r" t="t"/>
              <a:pathLst>
                <a:path extrusionOk="0" h="167640" w="222884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7" name="Google Shape;217;p14"/>
            <p:cNvSpPr/>
            <p:nvPr/>
          </p:nvSpPr>
          <p:spPr>
            <a:xfrm>
              <a:off x="5701665" y="6118859"/>
              <a:ext cx="222884" cy="167640"/>
            </a:xfrm>
            <a:custGeom>
              <a:rect b="b" l="l" r="r" t="t"/>
              <a:pathLst>
                <a:path extrusionOk="0" h="167640" w="222884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" name="Google Shape;218;p14"/>
            <p:cNvSpPr/>
            <p:nvPr/>
          </p:nvSpPr>
          <p:spPr>
            <a:xfrm>
              <a:off x="6336665" y="6480809"/>
              <a:ext cx="222884" cy="167640"/>
            </a:xfrm>
            <a:custGeom>
              <a:rect b="b" l="l" r="r" t="t"/>
              <a:pathLst>
                <a:path extrusionOk="0" h="167640" w="222884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9" name="Google Shape;219;p14"/>
            <p:cNvSpPr/>
            <p:nvPr/>
          </p:nvSpPr>
          <p:spPr>
            <a:xfrm>
              <a:off x="7143115" y="6842759"/>
              <a:ext cx="33654" cy="15240"/>
            </a:xfrm>
            <a:custGeom>
              <a:rect b="b" l="l" r="r" t="t"/>
              <a:pathLst>
                <a:path extrusionOk="0" h="15240" w="33654">
                  <a:moveTo>
                    <a:pt x="2540" y="13970"/>
                  </a:moveTo>
                  <a:lnTo>
                    <a:pt x="0" y="15240"/>
                  </a:lnTo>
                  <a:lnTo>
                    <a:pt x="33655" y="15240"/>
                  </a:lnTo>
                  <a:lnTo>
                    <a:pt x="234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" name="Google Shape;220;p14"/>
            <p:cNvSpPr/>
            <p:nvPr/>
          </p:nvSpPr>
          <p:spPr>
            <a:xfrm>
              <a:off x="109220" y="251460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44450" y="127000"/>
                  </a:move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1" name="Google Shape;221;p14"/>
            <p:cNvSpPr/>
            <p:nvPr/>
          </p:nvSpPr>
          <p:spPr>
            <a:xfrm>
              <a:off x="744219" y="2876550"/>
              <a:ext cx="219710" cy="137795"/>
            </a:xfrm>
            <a:custGeom>
              <a:rect b="b" l="l" r="r" t="t"/>
              <a:pathLst>
                <a:path extrusionOk="0" h="137795" w="219710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" name="Google Shape;222;p14"/>
            <p:cNvSpPr/>
            <p:nvPr/>
          </p:nvSpPr>
          <p:spPr>
            <a:xfrm>
              <a:off x="1379219" y="3238500"/>
              <a:ext cx="219710" cy="137795"/>
            </a:xfrm>
            <a:custGeom>
              <a:rect b="b" l="l" r="r" t="t"/>
              <a:pathLst>
                <a:path extrusionOk="0" h="137795" w="219710">
                  <a:moveTo>
                    <a:pt x="0" y="91440"/>
                  </a:move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" name="Google Shape;223;p14"/>
            <p:cNvSpPr/>
            <p:nvPr/>
          </p:nvSpPr>
          <p:spPr>
            <a:xfrm>
              <a:off x="2014220" y="360045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14"/>
            <p:cNvSpPr/>
            <p:nvPr/>
          </p:nvSpPr>
          <p:spPr>
            <a:xfrm>
              <a:off x="2649220" y="396240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" name="Google Shape;225;p14"/>
            <p:cNvSpPr/>
            <p:nvPr/>
          </p:nvSpPr>
          <p:spPr>
            <a:xfrm>
              <a:off x="3284220" y="432435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" name="Google Shape;226;p14"/>
            <p:cNvSpPr/>
            <p:nvPr/>
          </p:nvSpPr>
          <p:spPr>
            <a:xfrm>
              <a:off x="3919220" y="468630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14"/>
            <p:cNvSpPr/>
            <p:nvPr/>
          </p:nvSpPr>
          <p:spPr>
            <a:xfrm>
              <a:off x="4554220" y="504825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44450" y="127000"/>
                  </a:move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14"/>
            <p:cNvSpPr/>
            <p:nvPr/>
          </p:nvSpPr>
          <p:spPr>
            <a:xfrm>
              <a:off x="5189220" y="541020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14"/>
            <p:cNvSpPr/>
            <p:nvPr/>
          </p:nvSpPr>
          <p:spPr>
            <a:xfrm>
              <a:off x="5824220" y="577215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14"/>
            <p:cNvSpPr/>
            <p:nvPr/>
          </p:nvSpPr>
          <p:spPr>
            <a:xfrm>
              <a:off x="6459220" y="6134100"/>
              <a:ext cx="219710" cy="137795"/>
            </a:xfrm>
            <a:custGeom>
              <a:rect b="b" l="l" r="r" t="t"/>
              <a:pathLst>
                <a:path extrusionOk="0" h="137795" w="219710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14"/>
            <p:cNvSpPr/>
            <p:nvPr/>
          </p:nvSpPr>
          <p:spPr>
            <a:xfrm>
              <a:off x="7094219" y="6496050"/>
              <a:ext cx="219710" cy="137794"/>
            </a:xfrm>
            <a:custGeom>
              <a:rect b="b" l="l" r="r" t="t"/>
              <a:pathLst>
                <a:path extrusionOk="0" h="137794" w="219710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1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" name="Google Shape;232;p14"/>
            <p:cNvSpPr/>
            <p:nvPr/>
          </p:nvSpPr>
          <p:spPr>
            <a:xfrm>
              <a:off x="192404" y="2169795"/>
              <a:ext cx="214629" cy="102869"/>
            </a:xfrm>
            <a:custGeom>
              <a:rect b="b" l="l" r="r" t="t"/>
              <a:pathLst>
                <a:path extrusionOk="0" h="102869" w="214629">
                  <a:moveTo>
                    <a:pt x="24765" y="47625"/>
                  </a:move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lnTo>
                    <a:pt x="177165" y="63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" name="Google Shape;233;p14"/>
            <p:cNvSpPr/>
            <p:nvPr/>
          </p:nvSpPr>
          <p:spPr>
            <a:xfrm>
              <a:off x="827405" y="2531745"/>
              <a:ext cx="214630" cy="102869"/>
            </a:xfrm>
            <a:custGeom>
              <a:rect b="b" l="l" r="r" t="t"/>
              <a:pathLst>
                <a:path extrusionOk="0" h="102869" w="21463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" name="Google Shape;234;p14"/>
            <p:cNvSpPr/>
            <p:nvPr/>
          </p:nvSpPr>
          <p:spPr>
            <a:xfrm>
              <a:off x="1462405" y="2893695"/>
              <a:ext cx="214630" cy="102869"/>
            </a:xfrm>
            <a:custGeom>
              <a:rect b="b" l="l" r="r" t="t"/>
              <a:pathLst>
                <a:path extrusionOk="0" h="102869" w="21463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p14"/>
            <p:cNvSpPr/>
            <p:nvPr/>
          </p:nvSpPr>
          <p:spPr>
            <a:xfrm>
              <a:off x="2097404" y="3255645"/>
              <a:ext cx="214630" cy="102870"/>
            </a:xfrm>
            <a:custGeom>
              <a:rect b="b" l="l" r="r" t="t"/>
              <a:pathLst>
                <a:path extrusionOk="0" h="102870" w="214630">
                  <a:moveTo>
                    <a:pt x="37465" y="96520"/>
                  </a:move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" name="Google Shape;236;p14"/>
            <p:cNvSpPr/>
            <p:nvPr/>
          </p:nvSpPr>
          <p:spPr>
            <a:xfrm>
              <a:off x="2732404" y="3617595"/>
              <a:ext cx="214630" cy="102870"/>
            </a:xfrm>
            <a:custGeom>
              <a:rect b="b" l="l" r="r" t="t"/>
              <a:pathLst>
                <a:path extrusionOk="0" h="102870" w="21463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" name="Google Shape;237;p14"/>
            <p:cNvSpPr/>
            <p:nvPr/>
          </p:nvSpPr>
          <p:spPr>
            <a:xfrm>
              <a:off x="3367404" y="397954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" name="Google Shape;238;p14"/>
            <p:cNvSpPr/>
            <p:nvPr/>
          </p:nvSpPr>
          <p:spPr>
            <a:xfrm>
              <a:off x="4002404" y="434149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" name="Google Shape;239;p14"/>
            <p:cNvSpPr/>
            <p:nvPr/>
          </p:nvSpPr>
          <p:spPr>
            <a:xfrm>
              <a:off x="4637404" y="470344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" name="Google Shape;240;p14"/>
            <p:cNvSpPr/>
            <p:nvPr/>
          </p:nvSpPr>
          <p:spPr>
            <a:xfrm>
              <a:off x="5272404" y="506539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177165" y="6350"/>
                  </a:move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" name="Google Shape;241;p14"/>
            <p:cNvSpPr/>
            <p:nvPr/>
          </p:nvSpPr>
          <p:spPr>
            <a:xfrm>
              <a:off x="5907404" y="542734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177165" y="6350"/>
                  </a:move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" name="Google Shape;242;p14"/>
            <p:cNvSpPr/>
            <p:nvPr/>
          </p:nvSpPr>
          <p:spPr>
            <a:xfrm>
              <a:off x="6542405" y="578929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177164" y="6350"/>
                  </a:moveTo>
                  <a:lnTo>
                    <a:pt x="24764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4" y="96520"/>
                  </a:lnTo>
                  <a:lnTo>
                    <a:pt x="189864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" name="Google Shape;243;p14"/>
            <p:cNvSpPr/>
            <p:nvPr/>
          </p:nvSpPr>
          <p:spPr>
            <a:xfrm>
              <a:off x="7177405" y="615124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177164" y="6350"/>
                  </a:moveTo>
                  <a:lnTo>
                    <a:pt x="24764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4" y="96520"/>
                  </a:lnTo>
                  <a:lnTo>
                    <a:pt x="189864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" name="Google Shape;244;p14"/>
            <p:cNvSpPr/>
            <p:nvPr/>
          </p:nvSpPr>
          <p:spPr>
            <a:xfrm>
              <a:off x="7812405" y="6513194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177164" y="6350"/>
                  </a:moveTo>
                  <a:lnTo>
                    <a:pt x="24764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4" y="96520"/>
                  </a:lnTo>
                  <a:lnTo>
                    <a:pt x="189864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" name="Google Shape;245;p14"/>
            <p:cNvSpPr/>
            <p:nvPr/>
          </p:nvSpPr>
          <p:spPr>
            <a:xfrm>
              <a:off x="233045" y="1827529"/>
              <a:ext cx="206374" cy="63500"/>
            </a:xfrm>
            <a:custGeom>
              <a:rect b="b" l="l" r="r" t="t"/>
              <a:pathLst>
                <a:path extrusionOk="0" h="63500" w="206374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" name="Google Shape;246;p14"/>
            <p:cNvSpPr/>
            <p:nvPr/>
          </p:nvSpPr>
          <p:spPr>
            <a:xfrm>
              <a:off x="868044" y="218947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" name="Google Shape;247;p14"/>
            <p:cNvSpPr/>
            <p:nvPr/>
          </p:nvSpPr>
          <p:spPr>
            <a:xfrm>
              <a:off x="1503044" y="255142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Google Shape;248;p14"/>
            <p:cNvSpPr/>
            <p:nvPr/>
          </p:nvSpPr>
          <p:spPr>
            <a:xfrm>
              <a:off x="2138045" y="291337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" name="Google Shape;249;p14"/>
            <p:cNvSpPr/>
            <p:nvPr/>
          </p:nvSpPr>
          <p:spPr>
            <a:xfrm>
              <a:off x="2773045" y="327532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" name="Google Shape;250;p14"/>
            <p:cNvSpPr/>
            <p:nvPr/>
          </p:nvSpPr>
          <p:spPr>
            <a:xfrm>
              <a:off x="3408045" y="363727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" name="Google Shape;251;p14"/>
            <p:cNvSpPr/>
            <p:nvPr/>
          </p:nvSpPr>
          <p:spPr>
            <a:xfrm>
              <a:off x="4043045" y="399922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" name="Google Shape;252;p14"/>
            <p:cNvSpPr/>
            <p:nvPr/>
          </p:nvSpPr>
          <p:spPr>
            <a:xfrm>
              <a:off x="4678045" y="436117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" name="Google Shape;253;p14"/>
            <p:cNvSpPr/>
            <p:nvPr/>
          </p:nvSpPr>
          <p:spPr>
            <a:xfrm>
              <a:off x="5313045" y="472312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3200" y="0"/>
                  </a:move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" name="Google Shape;254;p14"/>
            <p:cNvSpPr/>
            <p:nvPr/>
          </p:nvSpPr>
          <p:spPr>
            <a:xfrm>
              <a:off x="5948045" y="508507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" name="Google Shape;255;p14"/>
            <p:cNvSpPr/>
            <p:nvPr/>
          </p:nvSpPr>
          <p:spPr>
            <a:xfrm>
              <a:off x="6583044" y="544702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Google Shape;256;p14"/>
            <p:cNvSpPr/>
            <p:nvPr/>
          </p:nvSpPr>
          <p:spPr>
            <a:xfrm>
              <a:off x="7218044" y="580897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14"/>
            <p:cNvSpPr/>
            <p:nvPr/>
          </p:nvSpPr>
          <p:spPr>
            <a:xfrm>
              <a:off x="7853044" y="617092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14"/>
            <p:cNvSpPr/>
            <p:nvPr/>
          </p:nvSpPr>
          <p:spPr>
            <a:xfrm>
              <a:off x="8488044" y="6532880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" name="Google Shape;259;p14"/>
            <p:cNvSpPr/>
            <p:nvPr/>
          </p:nvSpPr>
          <p:spPr>
            <a:xfrm>
              <a:off x="222250" y="1457325"/>
              <a:ext cx="209550" cy="80010"/>
            </a:xfrm>
            <a:custGeom>
              <a:rect b="b" l="l" r="r" t="t"/>
              <a:pathLst>
                <a:path extrusionOk="0" h="80010" w="209550">
                  <a:moveTo>
                    <a:pt x="32385" y="3810"/>
                  </a:move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" name="Google Shape;260;p14"/>
            <p:cNvSpPr/>
            <p:nvPr/>
          </p:nvSpPr>
          <p:spPr>
            <a:xfrm>
              <a:off x="857250" y="1819275"/>
              <a:ext cx="209550" cy="80010"/>
            </a:xfrm>
            <a:custGeom>
              <a:rect b="b" l="l" r="r" t="t"/>
              <a:pathLst>
                <a:path extrusionOk="0" h="80010" w="209550">
                  <a:moveTo>
                    <a:pt x="6985" y="0"/>
                  </a:move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" name="Google Shape;261;p14"/>
            <p:cNvSpPr/>
            <p:nvPr/>
          </p:nvSpPr>
          <p:spPr>
            <a:xfrm>
              <a:off x="1492250" y="2181225"/>
              <a:ext cx="209550" cy="80010"/>
            </a:xfrm>
            <a:custGeom>
              <a:rect b="b" l="l" r="r" t="t"/>
              <a:pathLst>
                <a:path extrusionOk="0" h="80010" w="209550">
                  <a:moveTo>
                    <a:pt x="6985" y="0"/>
                  </a:move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14"/>
            <p:cNvSpPr/>
            <p:nvPr/>
          </p:nvSpPr>
          <p:spPr>
            <a:xfrm>
              <a:off x="2127250" y="2543175"/>
              <a:ext cx="209550" cy="80010"/>
            </a:xfrm>
            <a:custGeom>
              <a:rect b="b" l="l" r="r" t="t"/>
              <a:pathLst>
                <a:path extrusionOk="0" h="80010" w="209550">
                  <a:moveTo>
                    <a:pt x="6985" y="0"/>
                  </a:move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" name="Google Shape;263;p14"/>
            <p:cNvSpPr/>
            <p:nvPr/>
          </p:nvSpPr>
          <p:spPr>
            <a:xfrm>
              <a:off x="2762250" y="2905125"/>
              <a:ext cx="209550" cy="80010"/>
            </a:xfrm>
            <a:custGeom>
              <a:rect b="b" l="l" r="r" t="t"/>
              <a:pathLst>
                <a:path extrusionOk="0" h="80010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" name="Google Shape;264;p14"/>
            <p:cNvSpPr/>
            <p:nvPr/>
          </p:nvSpPr>
          <p:spPr>
            <a:xfrm>
              <a:off x="3397250" y="326707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Google Shape;265;p14"/>
            <p:cNvSpPr/>
            <p:nvPr/>
          </p:nvSpPr>
          <p:spPr>
            <a:xfrm>
              <a:off x="4032250" y="362902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" name="Google Shape;266;p14"/>
            <p:cNvSpPr/>
            <p:nvPr/>
          </p:nvSpPr>
          <p:spPr>
            <a:xfrm>
              <a:off x="4667250" y="399097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" name="Google Shape;267;p14"/>
            <p:cNvSpPr/>
            <p:nvPr/>
          </p:nvSpPr>
          <p:spPr>
            <a:xfrm>
              <a:off x="5302250" y="435292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" name="Google Shape;268;p14"/>
            <p:cNvSpPr/>
            <p:nvPr/>
          </p:nvSpPr>
          <p:spPr>
            <a:xfrm>
              <a:off x="5937250" y="471487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" name="Google Shape;269;p14"/>
            <p:cNvSpPr/>
            <p:nvPr/>
          </p:nvSpPr>
          <p:spPr>
            <a:xfrm>
              <a:off x="6572250" y="507682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" name="Google Shape;270;p14"/>
            <p:cNvSpPr/>
            <p:nvPr/>
          </p:nvSpPr>
          <p:spPr>
            <a:xfrm>
              <a:off x="7207250" y="543877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" name="Google Shape;271;p14"/>
            <p:cNvSpPr/>
            <p:nvPr/>
          </p:nvSpPr>
          <p:spPr>
            <a:xfrm>
              <a:off x="7842250" y="580072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32385" y="3810"/>
                  </a:move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" name="Google Shape;272;p14"/>
            <p:cNvSpPr/>
            <p:nvPr/>
          </p:nvSpPr>
          <p:spPr>
            <a:xfrm>
              <a:off x="8477250" y="616267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" name="Google Shape;273;p14"/>
            <p:cNvSpPr/>
            <p:nvPr/>
          </p:nvSpPr>
          <p:spPr>
            <a:xfrm>
              <a:off x="9112250" y="652462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32385" y="3810"/>
                  </a:move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274;p14"/>
            <p:cNvSpPr/>
            <p:nvPr/>
          </p:nvSpPr>
          <p:spPr>
            <a:xfrm>
              <a:off x="164464" y="1076960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" name="Google Shape;275;p14"/>
            <p:cNvSpPr/>
            <p:nvPr/>
          </p:nvSpPr>
          <p:spPr>
            <a:xfrm>
              <a:off x="799465" y="1438910"/>
              <a:ext cx="217170" cy="117475"/>
            </a:xfrm>
            <a:custGeom>
              <a:rect b="b" l="l" r="r" t="t"/>
              <a:pathLst>
                <a:path extrusionOk="0" h="117475" w="217170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p14"/>
            <p:cNvSpPr/>
            <p:nvPr/>
          </p:nvSpPr>
          <p:spPr>
            <a:xfrm>
              <a:off x="1434464" y="1800860"/>
              <a:ext cx="217170" cy="117475"/>
            </a:xfrm>
            <a:custGeom>
              <a:rect b="b" l="l" r="r" t="t"/>
              <a:pathLst>
                <a:path extrusionOk="0" h="117475" w="217170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" name="Google Shape;277;p14"/>
            <p:cNvSpPr/>
            <p:nvPr/>
          </p:nvSpPr>
          <p:spPr>
            <a:xfrm>
              <a:off x="2069464" y="2162810"/>
              <a:ext cx="217170" cy="117475"/>
            </a:xfrm>
            <a:custGeom>
              <a:rect b="b" l="l" r="r" t="t"/>
              <a:pathLst>
                <a:path extrusionOk="0" h="117475" w="21717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" name="Google Shape;278;p14"/>
            <p:cNvSpPr/>
            <p:nvPr/>
          </p:nvSpPr>
          <p:spPr>
            <a:xfrm>
              <a:off x="2704464" y="2524760"/>
              <a:ext cx="217170" cy="117475"/>
            </a:xfrm>
            <a:custGeom>
              <a:rect b="b" l="l" r="r" t="t"/>
              <a:pathLst>
                <a:path extrusionOk="0" h="117475" w="21717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" name="Google Shape;279;p14"/>
            <p:cNvSpPr/>
            <p:nvPr/>
          </p:nvSpPr>
          <p:spPr>
            <a:xfrm>
              <a:off x="3339465" y="2886710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0" name="Google Shape;280;p14"/>
            <p:cNvSpPr/>
            <p:nvPr/>
          </p:nvSpPr>
          <p:spPr>
            <a:xfrm>
              <a:off x="3974465" y="3248660"/>
              <a:ext cx="217169" cy="117474"/>
            </a:xfrm>
            <a:custGeom>
              <a:rect b="b" l="l" r="r" t="t"/>
              <a:pathLst>
                <a:path extrusionOk="0" h="117474" w="217169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1" name="Google Shape;281;p14"/>
            <p:cNvSpPr/>
            <p:nvPr/>
          </p:nvSpPr>
          <p:spPr>
            <a:xfrm>
              <a:off x="4609465" y="361060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2" name="Google Shape;282;p14"/>
            <p:cNvSpPr/>
            <p:nvPr/>
          </p:nvSpPr>
          <p:spPr>
            <a:xfrm>
              <a:off x="5244465" y="397255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3" name="Google Shape;283;p14"/>
            <p:cNvSpPr/>
            <p:nvPr/>
          </p:nvSpPr>
          <p:spPr>
            <a:xfrm>
              <a:off x="5879465" y="433450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4" name="Google Shape;284;p14"/>
            <p:cNvSpPr/>
            <p:nvPr/>
          </p:nvSpPr>
          <p:spPr>
            <a:xfrm>
              <a:off x="6514465" y="469645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" name="Google Shape;285;p14"/>
            <p:cNvSpPr/>
            <p:nvPr/>
          </p:nvSpPr>
          <p:spPr>
            <a:xfrm>
              <a:off x="7149465" y="505840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16510" y="0"/>
                  </a:move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" name="Google Shape;286;p14"/>
            <p:cNvSpPr/>
            <p:nvPr/>
          </p:nvSpPr>
          <p:spPr>
            <a:xfrm>
              <a:off x="7784465" y="542035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7" name="Google Shape;287;p14"/>
            <p:cNvSpPr/>
            <p:nvPr/>
          </p:nvSpPr>
          <p:spPr>
            <a:xfrm>
              <a:off x="8419465" y="578230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8" name="Google Shape;288;p14"/>
            <p:cNvSpPr/>
            <p:nvPr/>
          </p:nvSpPr>
          <p:spPr>
            <a:xfrm>
              <a:off x="9054465" y="614425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" name="Google Shape;289;p14"/>
            <p:cNvSpPr/>
            <p:nvPr/>
          </p:nvSpPr>
          <p:spPr>
            <a:xfrm>
              <a:off x="9689465" y="650620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" name="Google Shape;290;p14"/>
            <p:cNvSpPr/>
            <p:nvPr/>
          </p:nvSpPr>
          <p:spPr>
            <a:xfrm>
              <a:off x="65405" y="698500"/>
              <a:ext cx="220979" cy="149860"/>
            </a:xfrm>
            <a:custGeom>
              <a:rect b="b" l="l" r="r" t="t"/>
              <a:pathLst>
                <a:path extrusionOk="0" h="149860" w="220979">
                  <a:moveTo>
                    <a:pt x="46355" y="12065"/>
                  </a:move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" name="Google Shape;291;p14"/>
            <p:cNvSpPr/>
            <p:nvPr/>
          </p:nvSpPr>
          <p:spPr>
            <a:xfrm>
              <a:off x="700405" y="1060450"/>
              <a:ext cx="220980" cy="149860"/>
            </a:xfrm>
            <a:custGeom>
              <a:rect b="b" l="l" r="r" t="t"/>
              <a:pathLst>
                <a:path extrusionOk="0" h="149860" w="220980">
                  <a:moveTo>
                    <a:pt x="46355" y="12065"/>
                  </a:move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" name="Google Shape;292;p14"/>
            <p:cNvSpPr/>
            <p:nvPr/>
          </p:nvSpPr>
          <p:spPr>
            <a:xfrm>
              <a:off x="1335405" y="1422400"/>
              <a:ext cx="220980" cy="149860"/>
            </a:xfrm>
            <a:custGeom>
              <a:rect b="b" l="l" r="r" t="t"/>
              <a:pathLst>
                <a:path extrusionOk="0" h="149860" w="220980">
                  <a:moveTo>
                    <a:pt x="23495" y="0"/>
                  </a:move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" name="Google Shape;293;p14"/>
            <p:cNvSpPr/>
            <p:nvPr/>
          </p:nvSpPr>
          <p:spPr>
            <a:xfrm>
              <a:off x="1970404" y="1784350"/>
              <a:ext cx="220980" cy="149860"/>
            </a:xfrm>
            <a:custGeom>
              <a:rect b="b" l="l" r="r" t="t"/>
              <a:pathLst>
                <a:path extrusionOk="0" h="149860" w="22098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Google Shape;294;p14"/>
            <p:cNvSpPr/>
            <p:nvPr/>
          </p:nvSpPr>
          <p:spPr>
            <a:xfrm>
              <a:off x="2605404" y="2146300"/>
              <a:ext cx="220980" cy="149860"/>
            </a:xfrm>
            <a:custGeom>
              <a:rect b="b" l="l" r="r" t="t"/>
              <a:pathLst>
                <a:path extrusionOk="0" h="149860" w="22098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" name="Google Shape;295;p14"/>
            <p:cNvSpPr/>
            <p:nvPr/>
          </p:nvSpPr>
          <p:spPr>
            <a:xfrm>
              <a:off x="3240404" y="2508250"/>
              <a:ext cx="220979" cy="149860"/>
            </a:xfrm>
            <a:custGeom>
              <a:rect b="b" l="l" r="r" t="t"/>
              <a:pathLst>
                <a:path extrusionOk="0" h="149860" w="220979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" name="Google Shape;296;p14"/>
            <p:cNvSpPr/>
            <p:nvPr/>
          </p:nvSpPr>
          <p:spPr>
            <a:xfrm>
              <a:off x="3875404" y="2870200"/>
              <a:ext cx="220979" cy="149860"/>
            </a:xfrm>
            <a:custGeom>
              <a:rect b="b" l="l" r="r" t="t"/>
              <a:pathLst>
                <a:path extrusionOk="0" h="149860" w="220979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" name="Google Shape;297;p14"/>
            <p:cNvSpPr/>
            <p:nvPr/>
          </p:nvSpPr>
          <p:spPr>
            <a:xfrm>
              <a:off x="4510404" y="323215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" name="Google Shape;298;p14"/>
            <p:cNvSpPr/>
            <p:nvPr/>
          </p:nvSpPr>
          <p:spPr>
            <a:xfrm>
              <a:off x="5145404" y="359410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" name="Google Shape;299;p14"/>
            <p:cNvSpPr/>
            <p:nvPr/>
          </p:nvSpPr>
          <p:spPr>
            <a:xfrm>
              <a:off x="5780404" y="395605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" name="Google Shape;300;p14"/>
            <p:cNvSpPr/>
            <p:nvPr/>
          </p:nvSpPr>
          <p:spPr>
            <a:xfrm>
              <a:off x="6415404" y="431800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23495" y="0"/>
                  </a:move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Google Shape;301;p14"/>
            <p:cNvSpPr/>
            <p:nvPr/>
          </p:nvSpPr>
          <p:spPr>
            <a:xfrm>
              <a:off x="7050405" y="467995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" name="Google Shape;302;p14"/>
            <p:cNvSpPr/>
            <p:nvPr/>
          </p:nvSpPr>
          <p:spPr>
            <a:xfrm>
              <a:off x="7685405" y="504190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3" name="Google Shape;303;p14"/>
            <p:cNvSpPr/>
            <p:nvPr/>
          </p:nvSpPr>
          <p:spPr>
            <a:xfrm>
              <a:off x="8320405" y="540385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4" name="Google Shape;304;p14"/>
            <p:cNvSpPr/>
            <p:nvPr/>
          </p:nvSpPr>
          <p:spPr>
            <a:xfrm>
              <a:off x="8955405" y="576580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4"/>
            <p:cNvSpPr/>
            <p:nvPr/>
          </p:nvSpPr>
          <p:spPr>
            <a:xfrm>
              <a:off x="9590405" y="612775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" name="Google Shape;306;p14"/>
            <p:cNvSpPr/>
            <p:nvPr/>
          </p:nvSpPr>
          <p:spPr>
            <a:xfrm>
              <a:off x="10225405" y="648970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46355" y="12065"/>
                  </a:move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p14"/>
            <p:cNvSpPr/>
            <p:nvPr/>
          </p:nvSpPr>
          <p:spPr>
            <a:xfrm>
              <a:off x="10880725" y="6851650"/>
              <a:ext cx="15875" cy="6350"/>
            </a:xfrm>
            <a:custGeom>
              <a:rect b="b" l="l" r="r" t="t"/>
              <a:pathLst>
                <a:path extrusionOk="0" h="6350" w="15875">
                  <a:moveTo>
                    <a:pt x="0" y="6350"/>
                  </a:moveTo>
                  <a:lnTo>
                    <a:pt x="15875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" name="Google Shape;308;p14"/>
            <p:cNvSpPr/>
            <p:nvPr/>
          </p:nvSpPr>
          <p:spPr>
            <a:xfrm>
              <a:off x="0" y="352425"/>
              <a:ext cx="151129" cy="147955"/>
            </a:xfrm>
            <a:custGeom>
              <a:rect b="b" l="l" r="r" t="t"/>
              <a:pathLst>
                <a:path extrusionOk="0" h="147955" w="151129">
                  <a:moveTo>
                    <a:pt x="100965" y="133350"/>
                  </a:moveTo>
                  <a:lnTo>
                    <a:pt x="121920" y="147955"/>
                  </a:lnTo>
                  <a:lnTo>
                    <a:pt x="151130" y="106680"/>
                  </a:lnTo>
                  <a:lnTo>
                    <a:pt x="130175" y="92075"/>
                  </a:lnTo>
                  <a:lnTo>
                    <a:pt x="0" y="0"/>
                  </a:lnTo>
                  <a:lnTo>
                    <a:pt x="0" y="622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" name="Google Shape;309;p14"/>
            <p:cNvSpPr/>
            <p:nvPr/>
          </p:nvSpPr>
          <p:spPr>
            <a:xfrm>
              <a:off x="563244" y="684530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49530" y="14605"/>
                  </a:move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310;p14"/>
            <p:cNvSpPr/>
            <p:nvPr/>
          </p:nvSpPr>
          <p:spPr>
            <a:xfrm>
              <a:off x="1198244" y="1046480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49530" y="14605"/>
                  </a:move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311;p14"/>
            <p:cNvSpPr/>
            <p:nvPr/>
          </p:nvSpPr>
          <p:spPr>
            <a:xfrm>
              <a:off x="1833245" y="1408430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" name="Google Shape;312;p14"/>
            <p:cNvSpPr/>
            <p:nvPr/>
          </p:nvSpPr>
          <p:spPr>
            <a:xfrm>
              <a:off x="2468245" y="177037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3" name="Google Shape;313;p14"/>
            <p:cNvSpPr/>
            <p:nvPr/>
          </p:nvSpPr>
          <p:spPr>
            <a:xfrm>
              <a:off x="3103245" y="213232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14"/>
            <p:cNvSpPr/>
            <p:nvPr/>
          </p:nvSpPr>
          <p:spPr>
            <a:xfrm>
              <a:off x="3738245" y="249427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14"/>
            <p:cNvSpPr/>
            <p:nvPr/>
          </p:nvSpPr>
          <p:spPr>
            <a:xfrm>
              <a:off x="4373245" y="285622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14"/>
            <p:cNvSpPr/>
            <p:nvPr/>
          </p:nvSpPr>
          <p:spPr>
            <a:xfrm>
              <a:off x="5008245" y="321817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7" name="Google Shape;317;p14"/>
            <p:cNvSpPr/>
            <p:nvPr/>
          </p:nvSpPr>
          <p:spPr>
            <a:xfrm>
              <a:off x="5643245" y="358012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8" name="Google Shape;318;p14"/>
            <p:cNvSpPr/>
            <p:nvPr/>
          </p:nvSpPr>
          <p:spPr>
            <a:xfrm>
              <a:off x="6278245" y="394207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14"/>
            <p:cNvSpPr/>
            <p:nvPr/>
          </p:nvSpPr>
          <p:spPr>
            <a:xfrm>
              <a:off x="6913244" y="430402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0" name="Google Shape;320;p14"/>
            <p:cNvSpPr/>
            <p:nvPr/>
          </p:nvSpPr>
          <p:spPr>
            <a:xfrm>
              <a:off x="7548244" y="466597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1" name="Google Shape;321;p14"/>
            <p:cNvSpPr/>
            <p:nvPr/>
          </p:nvSpPr>
          <p:spPr>
            <a:xfrm>
              <a:off x="8183244" y="502792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" name="Google Shape;322;p14"/>
            <p:cNvSpPr/>
            <p:nvPr/>
          </p:nvSpPr>
          <p:spPr>
            <a:xfrm>
              <a:off x="8818244" y="538987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" name="Google Shape;323;p14"/>
            <p:cNvSpPr/>
            <p:nvPr/>
          </p:nvSpPr>
          <p:spPr>
            <a:xfrm>
              <a:off x="9453244" y="575182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4" name="Google Shape;324;p14"/>
            <p:cNvSpPr/>
            <p:nvPr/>
          </p:nvSpPr>
          <p:spPr>
            <a:xfrm>
              <a:off x="10088244" y="611377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5" name="Google Shape;325;p14"/>
            <p:cNvSpPr/>
            <p:nvPr/>
          </p:nvSpPr>
          <p:spPr>
            <a:xfrm>
              <a:off x="10723244" y="647572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49530" y="14605"/>
                  </a:move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lnTo>
                    <a:pt x="193675" y="177800"/>
                  </a:lnTo>
                  <a:lnTo>
                    <a:pt x="222886" y="136525"/>
                  </a:lnTo>
                  <a:lnTo>
                    <a:pt x="201930" y="1219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6" name="Google Shape;326;p14"/>
            <p:cNvSpPr/>
            <p:nvPr/>
          </p:nvSpPr>
          <p:spPr>
            <a:xfrm>
              <a:off x="11372850" y="6837680"/>
              <a:ext cx="43180" cy="20319"/>
            </a:xfrm>
            <a:custGeom>
              <a:rect b="b" l="l" r="r" t="t"/>
              <a:pathLst>
                <a:path extrusionOk="0" h="20319" w="43180">
                  <a:moveTo>
                    <a:pt x="14605" y="0"/>
                  </a:moveTo>
                  <a:lnTo>
                    <a:pt x="0" y="20320"/>
                  </a:lnTo>
                  <a:lnTo>
                    <a:pt x="43180" y="20320"/>
                  </a:lnTo>
                  <a:lnTo>
                    <a:pt x="34925" y="146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" name="Google Shape;327;p14"/>
            <p:cNvSpPr/>
            <p:nvPr/>
          </p:nvSpPr>
          <p:spPr>
            <a:xfrm>
              <a:off x="392429" y="31178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685" y="55245"/>
                  </a:move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8" name="Google Shape;328;p14"/>
            <p:cNvSpPr/>
            <p:nvPr/>
          </p:nvSpPr>
          <p:spPr>
            <a:xfrm>
              <a:off x="1027430" y="673734"/>
              <a:ext cx="224155" cy="199390"/>
            </a:xfrm>
            <a:custGeom>
              <a:rect b="b" l="l" r="r" t="t"/>
              <a:pathLst>
                <a:path extrusionOk="0" h="199390" w="224155">
                  <a:moveTo>
                    <a:pt x="52705" y="16510"/>
                  </a:move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9" name="Google Shape;329;p14"/>
            <p:cNvSpPr/>
            <p:nvPr/>
          </p:nvSpPr>
          <p:spPr>
            <a:xfrm>
              <a:off x="1662429" y="1035685"/>
              <a:ext cx="224155" cy="199389"/>
            </a:xfrm>
            <a:custGeom>
              <a:rect b="b" l="l" r="r" t="t"/>
              <a:pathLst>
                <a:path extrusionOk="0" h="199389" w="224155">
                  <a:moveTo>
                    <a:pt x="52705" y="16510"/>
                  </a:move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0" name="Google Shape;330;p14"/>
            <p:cNvSpPr/>
            <p:nvPr/>
          </p:nvSpPr>
          <p:spPr>
            <a:xfrm>
              <a:off x="2297429" y="1397635"/>
              <a:ext cx="224155" cy="199389"/>
            </a:xfrm>
            <a:custGeom>
              <a:rect b="b" l="l" r="r" t="t"/>
              <a:pathLst>
                <a:path extrusionOk="0" h="199389" w="224155">
                  <a:moveTo>
                    <a:pt x="52705" y="16510"/>
                  </a:move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1" name="Google Shape;331;p14"/>
            <p:cNvSpPr/>
            <p:nvPr/>
          </p:nvSpPr>
          <p:spPr>
            <a:xfrm>
              <a:off x="2932429" y="1759585"/>
              <a:ext cx="224155" cy="199389"/>
            </a:xfrm>
            <a:custGeom>
              <a:rect b="b" l="l" r="r" t="t"/>
              <a:pathLst>
                <a:path extrusionOk="0" h="199389" w="224155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2" name="Google Shape;332;p14"/>
            <p:cNvSpPr/>
            <p:nvPr/>
          </p:nvSpPr>
          <p:spPr>
            <a:xfrm>
              <a:off x="3567429" y="2121535"/>
              <a:ext cx="224154" cy="199389"/>
            </a:xfrm>
            <a:custGeom>
              <a:rect b="b" l="l" r="r" t="t"/>
              <a:pathLst>
                <a:path extrusionOk="0" h="199389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3" name="Google Shape;333;p14"/>
            <p:cNvSpPr/>
            <p:nvPr/>
          </p:nvSpPr>
          <p:spPr>
            <a:xfrm>
              <a:off x="4202429" y="2483485"/>
              <a:ext cx="224154" cy="199389"/>
            </a:xfrm>
            <a:custGeom>
              <a:rect b="b" l="l" r="r" t="t"/>
              <a:pathLst>
                <a:path extrusionOk="0" h="199389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4" name="Google Shape;334;p14"/>
            <p:cNvSpPr/>
            <p:nvPr/>
          </p:nvSpPr>
          <p:spPr>
            <a:xfrm>
              <a:off x="4837429" y="2845435"/>
              <a:ext cx="224154" cy="199389"/>
            </a:xfrm>
            <a:custGeom>
              <a:rect b="b" l="l" r="r" t="t"/>
              <a:pathLst>
                <a:path extrusionOk="0" h="199389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5" name="Google Shape;335;p14"/>
            <p:cNvSpPr/>
            <p:nvPr/>
          </p:nvSpPr>
          <p:spPr>
            <a:xfrm>
              <a:off x="5472429" y="3207385"/>
              <a:ext cx="224154" cy="199389"/>
            </a:xfrm>
            <a:custGeom>
              <a:rect b="b" l="l" r="r" t="t"/>
              <a:pathLst>
                <a:path extrusionOk="0" h="199389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6" name="Google Shape;336;p14"/>
            <p:cNvSpPr/>
            <p:nvPr/>
          </p:nvSpPr>
          <p:spPr>
            <a:xfrm>
              <a:off x="6107429" y="356933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7" name="Google Shape;337;p14"/>
            <p:cNvSpPr/>
            <p:nvPr/>
          </p:nvSpPr>
          <p:spPr>
            <a:xfrm>
              <a:off x="6742430" y="393128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8" name="Google Shape;338;p14"/>
            <p:cNvSpPr/>
            <p:nvPr/>
          </p:nvSpPr>
          <p:spPr>
            <a:xfrm>
              <a:off x="7377430" y="429323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9" name="Google Shape;339;p14"/>
            <p:cNvSpPr/>
            <p:nvPr/>
          </p:nvSpPr>
          <p:spPr>
            <a:xfrm>
              <a:off x="8012430" y="465518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0" name="Google Shape;340;p14"/>
            <p:cNvSpPr/>
            <p:nvPr/>
          </p:nvSpPr>
          <p:spPr>
            <a:xfrm>
              <a:off x="8647430" y="501713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72085" y="183515"/>
                  </a:move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1" name="Google Shape;341;p14"/>
            <p:cNvSpPr/>
            <p:nvPr/>
          </p:nvSpPr>
          <p:spPr>
            <a:xfrm>
              <a:off x="9282430" y="537908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72085" y="183515"/>
                  </a:move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2" name="Google Shape;342;p14"/>
            <p:cNvSpPr/>
            <p:nvPr/>
          </p:nvSpPr>
          <p:spPr>
            <a:xfrm>
              <a:off x="9917430" y="574103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3" name="Google Shape;343;p14"/>
            <p:cNvSpPr/>
            <p:nvPr/>
          </p:nvSpPr>
          <p:spPr>
            <a:xfrm>
              <a:off x="10552430" y="610298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4" name="Google Shape;344;p14"/>
            <p:cNvSpPr/>
            <p:nvPr/>
          </p:nvSpPr>
          <p:spPr>
            <a:xfrm>
              <a:off x="11187430" y="646493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224155" y="160655"/>
                  </a:move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5" name="Google Shape;345;p14"/>
            <p:cNvSpPr/>
            <p:nvPr/>
          </p:nvSpPr>
          <p:spPr>
            <a:xfrm>
              <a:off x="11829415" y="6826884"/>
              <a:ext cx="62865" cy="31115"/>
            </a:xfrm>
            <a:custGeom>
              <a:rect b="b" l="l" r="r" t="t"/>
              <a:pathLst>
                <a:path extrusionOk="0" h="31115" w="62865">
                  <a:moveTo>
                    <a:pt x="26035" y="0"/>
                  </a:moveTo>
                  <a:lnTo>
                    <a:pt x="0" y="31115"/>
                  </a:lnTo>
                  <a:lnTo>
                    <a:pt x="62865" y="31115"/>
                  </a:lnTo>
                  <a:lnTo>
                    <a:pt x="45720" y="165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6" name="Google Shape;346;p14"/>
            <p:cNvSpPr/>
            <p:nvPr/>
          </p:nvSpPr>
          <p:spPr>
            <a:xfrm>
              <a:off x="218440" y="0"/>
              <a:ext cx="201294" cy="157479"/>
            </a:xfrm>
            <a:custGeom>
              <a:rect b="b" l="l" r="r" t="t"/>
              <a:pathLst>
                <a:path extrusionOk="0" h="157479" w="201294">
                  <a:moveTo>
                    <a:pt x="166370" y="157480"/>
                  </a:moveTo>
                  <a:lnTo>
                    <a:pt x="201295" y="120650"/>
                  </a:lnTo>
                  <a:lnTo>
                    <a:pt x="182880" y="103505"/>
                  </a:lnTo>
                  <a:lnTo>
                    <a:pt x="74295" y="0"/>
                  </a:lnTo>
                  <a:lnTo>
                    <a:pt x="0" y="0"/>
                  </a:lnTo>
                  <a:lnTo>
                    <a:pt x="147955" y="1403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7" name="Google Shape;347;p14"/>
            <p:cNvSpPr/>
            <p:nvPr/>
          </p:nvSpPr>
          <p:spPr>
            <a:xfrm>
              <a:off x="830580" y="303529"/>
              <a:ext cx="224155" cy="215900"/>
            </a:xfrm>
            <a:custGeom>
              <a:rect b="b" l="l" r="r" t="t"/>
              <a:pathLst>
                <a:path extrusionOk="0" h="215900" w="224155">
                  <a:moveTo>
                    <a:pt x="18415" y="54610"/>
                  </a:move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lnTo>
                    <a:pt x="34925" y="0"/>
                  </a:lnTo>
                  <a:lnTo>
                    <a:pt x="0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8" name="Google Shape;348;p14"/>
            <p:cNvSpPr/>
            <p:nvPr/>
          </p:nvSpPr>
          <p:spPr>
            <a:xfrm>
              <a:off x="1465580" y="665480"/>
              <a:ext cx="224155" cy="215900"/>
            </a:xfrm>
            <a:custGeom>
              <a:rect b="b" l="l" r="r" t="t"/>
              <a:pathLst>
                <a:path extrusionOk="0" h="215900" w="224155">
                  <a:moveTo>
                    <a:pt x="53340" y="17145"/>
                  </a:moveTo>
                  <a:lnTo>
                    <a:pt x="34925" y="0"/>
                  </a:ln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9" name="Google Shape;349;p14"/>
            <p:cNvSpPr/>
            <p:nvPr/>
          </p:nvSpPr>
          <p:spPr>
            <a:xfrm>
              <a:off x="2100579" y="1027430"/>
              <a:ext cx="224155" cy="215900"/>
            </a:xfrm>
            <a:custGeom>
              <a:rect b="b" l="l" r="r" t="t"/>
              <a:pathLst>
                <a:path extrusionOk="0" h="215900" w="224155">
                  <a:moveTo>
                    <a:pt x="53340" y="17145"/>
                  </a:moveTo>
                  <a:lnTo>
                    <a:pt x="34925" y="0"/>
                  </a:ln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0" name="Google Shape;350;p14"/>
            <p:cNvSpPr/>
            <p:nvPr/>
          </p:nvSpPr>
          <p:spPr>
            <a:xfrm>
              <a:off x="2735579" y="1389380"/>
              <a:ext cx="224155" cy="215900"/>
            </a:xfrm>
            <a:custGeom>
              <a:rect b="b" l="l" r="r" t="t"/>
              <a:pathLst>
                <a:path extrusionOk="0" h="215900" w="224155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1" name="Google Shape;351;p14"/>
            <p:cNvSpPr/>
            <p:nvPr/>
          </p:nvSpPr>
          <p:spPr>
            <a:xfrm>
              <a:off x="3370579" y="17513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2" name="Google Shape;352;p14"/>
            <p:cNvSpPr/>
            <p:nvPr/>
          </p:nvSpPr>
          <p:spPr>
            <a:xfrm>
              <a:off x="4005579" y="21132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3" name="Google Shape;353;p14"/>
            <p:cNvSpPr/>
            <p:nvPr/>
          </p:nvSpPr>
          <p:spPr>
            <a:xfrm>
              <a:off x="4640579" y="24752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4" name="Google Shape;354;p14"/>
            <p:cNvSpPr/>
            <p:nvPr/>
          </p:nvSpPr>
          <p:spPr>
            <a:xfrm>
              <a:off x="5275579" y="28371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5" name="Google Shape;355;p14"/>
            <p:cNvSpPr/>
            <p:nvPr/>
          </p:nvSpPr>
          <p:spPr>
            <a:xfrm>
              <a:off x="5910579" y="31991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6" name="Google Shape;356;p14"/>
            <p:cNvSpPr/>
            <p:nvPr/>
          </p:nvSpPr>
          <p:spPr>
            <a:xfrm>
              <a:off x="6545580" y="35610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34925" y="0"/>
                  </a:move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7" name="Google Shape;357;p14"/>
            <p:cNvSpPr/>
            <p:nvPr/>
          </p:nvSpPr>
          <p:spPr>
            <a:xfrm>
              <a:off x="7180580" y="39230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8" name="Google Shape;358;p14"/>
            <p:cNvSpPr/>
            <p:nvPr/>
          </p:nvSpPr>
          <p:spPr>
            <a:xfrm>
              <a:off x="7815580" y="42849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9" name="Google Shape;359;p14"/>
            <p:cNvSpPr/>
            <p:nvPr/>
          </p:nvSpPr>
          <p:spPr>
            <a:xfrm>
              <a:off x="8450580" y="46469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0" name="Google Shape;360;p14"/>
            <p:cNvSpPr/>
            <p:nvPr/>
          </p:nvSpPr>
          <p:spPr>
            <a:xfrm>
              <a:off x="9085580" y="50088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1" name="Google Shape;361;p14"/>
            <p:cNvSpPr/>
            <p:nvPr/>
          </p:nvSpPr>
          <p:spPr>
            <a:xfrm>
              <a:off x="9720580" y="53708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2" name="Google Shape;362;p14"/>
            <p:cNvSpPr/>
            <p:nvPr/>
          </p:nvSpPr>
          <p:spPr>
            <a:xfrm>
              <a:off x="10355580" y="57327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3" name="Google Shape;363;p14"/>
            <p:cNvSpPr/>
            <p:nvPr/>
          </p:nvSpPr>
          <p:spPr>
            <a:xfrm>
              <a:off x="10990580" y="60947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4" name="Google Shape;364;p14"/>
            <p:cNvSpPr/>
            <p:nvPr/>
          </p:nvSpPr>
          <p:spPr>
            <a:xfrm>
              <a:off x="11625580" y="64566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5" name="Google Shape;365;p14"/>
            <p:cNvSpPr/>
            <p:nvPr/>
          </p:nvSpPr>
          <p:spPr>
            <a:xfrm>
              <a:off x="642619" y="0"/>
              <a:ext cx="196850" cy="162560"/>
            </a:xfrm>
            <a:custGeom>
              <a:rect b="b" l="l" r="r" t="t"/>
              <a:pathLst>
                <a:path extrusionOk="0" h="162560" w="196850">
                  <a:moveTo>
                    <a:pt x="160655" y="162560"/>
                  </a:moveTo>
                  <a:lnTo>
                    <a:pt x="196850" y="127000"/>
                  </a:lnTo>
                  <a:lnTo>
                    <a:pt x="178435" y="109220"/>
                  </a:lnTo>
                  <a:lnTo>
                    <a:pt x="71120" y="0"/>
                  </a:lnTo>
                  <a:lnTo>
                    <a:pt x="0" y="0"/>
                  </a:lnTo>
                  <a:lnTo>
                    <a:pt x="142875" y="144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6" name="Google Shape;366;p14"/>
            <p:cNvSpPr/>
            <p:nvPr/>
          </p:nvSpPr>
          <p:spPr>
            <a:xfrm>
              <a:off x="1249680" y="29845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5" y="208280"/>
                  </a:move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7" name="Google Shape;367;p14"/>
            <p:cNvSpPr/>
            <p:nvPr/>
          </p:nvSpPr>
          <p:spPr>
            <a:xfrm>
              <a:off x="1884679" y="66040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8" name="Google Shape;368;p14"/>
            <p:cNvSpPr/>
            <p:nvPr/>
          </p:nvSpPr>
          <p:spPr>
            <a:xfrm>
              <a:off x="2519679" y="102235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36195" y="0"/>
                  </a:move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9" name="Google Shape;369;p14"/>
            <p:cNvSpPr/>
            <p:nvPr/>
          </p:nvSpPr>
          <p:spPr>
            <a:xfrm>
              <a:off x="3154679" y="138430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36195" y="0"/>
                  </a:move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0" name="Google Shape;370;p14"/>
            <p:cNvSpPr/>
            <p:nvPr/>
          </p:nvSpPr>
          <p:spPr>
            <a:xfrm>
              <a:off x="3789679" y="174625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206375" y="172720"/>
                  </a:move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1" name="Google Shape;371;p14"/>
            <p:cNvSpPr/>
            <p:nvPr/>
          </p:nvSpPr>
          <p:spPr>
            <a:xfrm>
              <a:off x="4424679" y="210820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2" name="Google Shape;372;p14"/>
            <p:cNvSpPr/>
            <p:nvPr/>
          </p:nvSpPr>
          <p:spPr>
            <a:xfrm>
              <a:off x="5059679" y="247015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3" name="Google Shape;373;p14"/>
            <p:cNvSpPr/>
            <p:nvPr/>
          </p:nvSpPr>
          <p:spPr>
            <a:xfrm>
              <a:off x="5694679" y="283210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340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4" name="Google Shape;374;p14"/>
            <p:cNvSpPr/>
            <p:nvPr/>
          </p:nvSpPr>
          <p:spPr>
            <a:xfrm>
              <a:off x="6329679" y="319405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5" y="208280"/>
                  </a:move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5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5" name="Google Shape;375;p14"/>
            <p:cNvSpPr/>
            <p:nvPr/>
          </p:nvSpPr>
          <p:spPr>
            <a:xfrm>
              <a:off x="6964680" y="355600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6" name="Google Shape;376;p14"/>
            <p:cNvSpPr/>
            <p:nvPr/>
          </p:nvSpPr>
          <p:spPr>
            <a:xfrm>
              <a:off x="7599680" y="391795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7" name="Google Shape;377;p14"/>
            <p:cNvSpPr/>
            <p:nvPr/>
          </p:nvSpPr>
          <p:spPr>
            <a:xfrm>
              <a:off x="8234680" y="427990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8" name="Google Shape;378;p14"/>
            <p:cNvSpPr/>
            <p:nvPr/>
          </p:nvSpPr>
          <p:spPr>
            <a:xfrm>
              <a:off x="8869680" y="464185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9" name="Google Shape;379;p14"/>
            <p:cNvSpPr/>
            <p:nvPr/>
          </p:nvSpPr>
          <p:spPr>
            <a:xfrm>
              <a:off x="9504680" y="500380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0" name="Google Shape;380;p14"/>
            <p:cNvSpPr/>
            <p:nvPr/>
          </p:nvSpPr>
          <p:spPr>
            <a:xfrm>
              <a:off x="10139680" y="536575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1" name="Google Shape;381;p14"/>
            <p:cNvSpPr/>
            <p:nvPr/>
          </p:nvSpPr>
          <p:spPr>
            <a:xfrm>
              <a:off x="10774680" y="572770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206375" y="172720"/>
                  </a:move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lnTo>
                    <a:pt x="170814" y="208280"/>
                  </a:lnTo>
                  <a:lnTo>
                    <a:pt x="188595" y="226060"/>
                  </a:lnTo>
                  <a:lnTo>
                    <a:pt x="224789" y="1905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" name="Google Shape;382;p14"/>
            <p:cNvSpPr/>
            <p:nvPr/>
          </p:nvSpPr>
          <p:spPr>
            <a:xfrm>
              <a:off x="11409680" y="608965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206375" y="172720"/>
                  </a:move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lnTo>
                    <a:pt x="170814" y="208280"/>
                  </a:lnTo>
                  <a:lnTo>
                    <a:pt x="188595" y="226060"/>
                  </a:lnTo>
                  <a:lnTo>
                    <a:pt x="224789" y="1905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" name="Google Shape;383;p14"/>
            <p:cNvSpPr/>
            <p:nvPr/>
          </p:nvSpPr>
          <p:spPr>
            <a:xfrm>
              <a:off x="12044680" y="6451600"/>
              <a:ext cx="147319" cy="184784"/>
            </a:xfrm>
            <a:custGeom>
              <a:rect b="b" l="l" r="r" t="t"/>
              <a:pathLst>
                <a:path extrusionOk="0" h="184784" w="147319">
                  <a:moveTo>
                    <a:pt x="36195" y="0"/>
                  </a:moveTo>
                  <a:lnTo>
                    <a:pt x="0" y="35560"/>
                  </a:lnTo>
                  <a:lnTo>
                    <a:pt x="18414" y="53340"/>
                  </a:lnTo>
                  <a:lnTo>
                    <a:pt x="147320" y="184785"/>
                  </a:lnTo>
                  <a:lnTo>
                    <a:pt x="147320" y="112395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" name="Google Shape;384;p14"/>
            <p:cNvSpPr/>
            <p:nvPr/>
          </p:nvSpPr>
          <p:spPr>
            <a:xfrm>
              <a:off x="1052830" y="0"/>
              <a:ext cx="194944" cy="165100"/>
            </a:xfrm>
            <a:custGeom>
              <a:rect b="b" l="l" r="r" t="t"/>
              <a:pathLst>
                <a:path extrusionOk="0" h="165100" w="194944">
                  <a:moveTo>
                    <a:pt x="158750" y="165100"/>
                  </a:moveTo>
                  <a:lnTo>
                    <a:pt x="194945" y="129540"/>
                  </a:lnTo>
                  <a:lnTo>
                    <a:pt x="177800" y="111125"/>
                  </a:lnTo>
                  <a:lnTo>
                    <a:pt x="70485" y="0"/>
                  </a:lnTo>
                  <a:lnTo>
                    <a:pt x="0" y="0"/>
                  </a:lnTo>
                  <a:lnTo>
                    <a:pt x="140970" y="1466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" name="Google Shape;385;p14"/>
            <p:cNvSpPr/>
            <p:nvPr/>
          </p:nvSpPr>
          <p:spPr>
            <a:xfrm>
              <a:off x="1658620" y="296545"/>
              <a:ext cx="224154" cy="230504"/>
            </a:xfrm>
            <a:custGeom>
              <a:rect b="b" l="l" r="r" t="t"/>
              <a:pathLst>
                <a:path extrusionOk="0" h="230504" w="224154">
                  <a:moveTo>
                    <a:pt x="170180" y="212090"/>
                  </a:move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" name="Google Shape;386;p14"/>
            <p:cNvSpPr/>
            <p:nvPr/>
          </p:nvSpPr>
          <p:spPr>
            <a:xfrm>
              <a:off x="2293620" y="658494"/>
              <a:ext cx="224154" cy="230505"/>
            </a:xfrm>
            <a:custGeom>
              <a:rect b="b" l="l" r="r" t="t"/>
              <a:pathLst>
                <a:path extrusionOk="0" h="230505" w="224154">
                  <a:moveTo>
                    <a:pt x="170180" y="212090"/>
                  </a:move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" name="Google Shape;387;p14"/>
            <p:cNvSpPr/>
            <p:nvPr/>
          </p:nvSpPr>
          <p:spPr>
            <a:xfrm>
              <a:off x="2928620" y="1020444"/>
              <a:ext cx="224154" cy="230505"/>
            </a:xfrm>
            <a:custGeom>
              <a:rect b="b" l="l" r="r" t="t"/>
              <a:pathLst>
                <a:path extrusionOk="0" h="230505" w="224154">
                  <a:moveTo>
                    <a:pt x="170180" y="212090"/>
                  </a:move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8" name="Google Shape;388;p14"/>
            <p:cNvSpPr/>
            <p:nvPr/>
          </p:nvSpPr>
          <p:spPr>
            <a:xfrm>
              <a:off x="3563620" y="1382394"/>
              <a:ext cx="224154" cy="230505"/>
            </a:xfrm>
            <a:custGeom>
              <a:rect b="b" l="l" r="r" t="t"/>
              <a:pathLst>
                <a:path extrusionOk="0" h="230505" w="224154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9" name="Google Shape;389;p14"/>
            <p:cNvSpPr/>
            <p:nvPr/>
          </p:nvSpPr>
          <p:spPr>
            <a:xfrm>
              <a:off x="4198620" y="1744345"/>
              <a:ext cx="224154" cy="230504"/>
            </a:xfrm>
            <a:custGeom>
              <a:rect b="b" l="l" r="r" t="t"/>
              <a:pathLst>
                <a:path extrusionOk="0" h="230504" w="224154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" name="Google Shape;390;p14"/>
            <p:cNvSpPr/>
            <p:nvPr/>
          </p:nvSpPr>
          <p:spPr>
            <a:xfrm>
              <a:off x="4833620" y="2106295"/>
              <a:ext cx="224154" cy="230504"/>
            </a:xfrm>
            <a:custGeom>
              <a:rect b="b" l="l" r="r" t="t"/>
              <a:pathLst>
                <a:path extrusionOk="0" h="230504" w="224154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" name="Google Shape;391;p14"/>
            <p:cNvSpPr/>
            <p:nvPr/>
          </p:nvSpPr>
          <p:spPr>
            <a:xfrm>
              <a:off x="5468620" y="2468245"/>
              <a:ext cx="224154" cy="230504"/>
            </a:xfrm>
            <a:custGeom>
              <a:rect b="b" l="l" r="r" t="t"/>
              <a:pathLst>
                <a:path extrusionOk="0" h="230504" w="224154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2" name="Google Shape;392;p14"/>
            <p:cNvSpPr/>
            <p:nvPr/>
          </p:nvSpPr>
          <p:spPr>
            <a:xfrm>
              <a:off x="6103620" y="2830195"/>
              <a:ext cx="224154" cy="230504"/>
            </a:xfrm>
            <a:custGeom>
              <a:rect b="b" l="l" r="r" t="t"/>
              <a:pathLst>
                <a:path extrusionOk="0" h="230504" w="224154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3" name="Google Shape;393;p14"/>
            <p:cNvSpPr/>
            <p:nvPr/>
          </p:nvSpPr>
          <p:spPr>
            <a:xfrm>
              <a:off x="6738619" y="319214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4" name="Google Shape;394;p14"/>
            <p:cNvSpPr/>
            <p:nvPr/>
          </p:nvSpPr>
          <p:spPr>
            <a:xfrm>
              <a:off x="7373619" y="355409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5" name="Google Shape;395;p14"/>
            <p:cNvSpPr/>
            <p:nvPr/>
          </p:nvSpPr>
          <p:spPr>
            <a:xfrm>
              <a:off x="8008619" y="391604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" name="Google Shape;396;p14"/>
            <p:cNvSpPr/>
            <p:nvPr/>
          </p:nvSpPr>
          <p:spPr>
            <a:xfrm>
              <a:off x="8643619" y="427799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7" name="Google Shape;397;p14"/>
            <p:cNvSpPr/>
            <p:nvPr/>
          </p:nvSpPr>
          <p:spPr>
            <a:xfrm>
              <a:off x="9278619" y="463994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8" name="Google Shape;398;p14"/>
            <p:cNvSpPr/>
            <p:nvPr/>
          </p:nvSpPr>
          <p:spPr>
            <a:xfrm>
              <a:off x="9913619" y="500189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170180" y="212090"/>
                  </a:move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9" name="Google Shape;399;p14"/>
            <p:cNvSpPr/>
            <p:nvPr/>
          </p:nvSpPr>
          <p:spPr>
            <a:xfrm>
              <a:off x="10548619" y="536384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170180" y="212090"/>
                  </a:move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0" name="Google Shape;400;p14"/>
            <p:cNvSpPr/>
            <p:nvPr/>
          </p:nvSpPr>
          <p:spPr>
            <a:xfrm>
              <a:off x="11183619" y="572579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170180" y="212090"/>
                  </a:move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1" name="Google Shape;401;p14"/>
            <p:cNvSpPr/>
            <p:nvPr/>
          </p:nvSpPr>
          <p:spPr>
            <a:xfrm>
              <a:off x="11818619" y="608774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54611" y="17780"/>
                  </a:move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" name="Google Shape;402;p14"/>
            <p:cNvSpPr/>
            <p:nvPr/>
          </p:nvSpPr>
          <p:spPr>
            <a:xfrm>
              <a:off x="1459230" y="0"/>
              <a:ext cx="196215" cy="163829"/>
            </a:xfrm>
            <a:custGeom>
              <a:rect b="b" l="l" r="r" t="t"/>
              <a:pathLst>
                <a:path extrusionOk="0" h="163829" w="196215">
                  <a:moveTo>
                    <a:pt x="159385" y="163830"/>
                  </a:moveTo>
                  <a:lnTo>
                    <a:pt x="196215" y="128270"/>
                  </a:lnTo>
                  <a:lnTo>
                    <a:pt x="178435" y="109855"/>
                  </a:lnTo>
                  <a:lnTo>
                    <a:pt x="71120" y="0"/>
                  </a:lnTo>
                  <a:lnTo>
                    <a:pt x="0" y="0"/>
                  </a:lnTo>
                  <a:lnTo>
                    <a:pt x="141605" y="1454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" name="Google Shape;403;p14"/>
            <p:cNvSpPr/>
            <p:nvPr/>
          </p:nvSpPr>
          <p:spPr>
            <a:xfrm>
              <a:off x="2066289" y="297179"/>
              <a:ext cx="224155" cy="228600"/>
            </a:xfrm>
            <a:custGeom>
              <a:rect b="b" l="l" r="r" t="t"/>
              <a:pathLst>
                <a:path extrusionOk="0" h="228600" w="224155">
                  <a:moveTo>
                    <a:pt x="17145" y="53975"/>
                  </a:move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" name="Google Shape;404;p14"/>
            <p:cNvSpPr/>
            <p:nvPr/>
          </p:nvSpPr>
          <p:spPr>
            <a:xfrm>
              <a:off x="2701289" y="659130"/>
              <a:ext cx="224155" cy="228600"/>
            </a:xfrm>
            <a:custGeom>
              <a:rect b="b" l="l" r="r" t="t"/>
              <a:pathLst>
                <a:path extrusionOk="0" h="228600" w="224155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" name="Google Shape;405;p14"/>
            <p:cNvSpPr/>
            <p:nvPr/>
          </p:nvSpPr>
          <p:spPr>
            <a:xfrm>
              <a:off x="3336290" y="1021080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" name="Google Shape;406;p14"/>
            <p:cNvSpPr/>
            <p:nvPr/>
          </p:nvSpPr>
          <p:spPr>
            <a:xfrm>
              <a:off x="3971290" y="1383030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" name="Google Shape;407;p14"/>
            <p:cNvSpPr/>
            <p:nvPr/>
          </p:nvSpPr>
          <p:spPr>
            <a:xfrm>
              <a:off x="4606290" y="174497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" name="Google Shape;408;p14"/>
            <p:cNvSpPr/>
            <p:nvPr/>
          </p:nvSpPr>
          <p:spPr>
            <a:xfrm>
              <a:off x="5241290" y="210692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9" name="Google Shape;409;p14"/>
            <p:cNvSpPr/>
            <p:nvPr/>
          </p:nvSpPr>
          <p:spPr>
            <a:xfrm>
              <a:off x="5876290" y="246887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0" name="Google Shape;410;p14"/>
            <p:cNvSpPr/>
            <p:nvPr/>
          </p:nvSpPr>
          <p:spPr>
            <a:xfrm>
              <a:off x="6511290" y="283082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" name="Google Shape;411;p14"/>
            <p:cNvSpPr/>
            <p:nvPr/>
          </p:nvSpPr>
          <p:spPr>
            <a:xfrm>
              <a:off x="7146290" y="319277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69545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" name="Google Shape;412;p14"/>
            <p:cNvSpPr/>
            <p:nvPr/>
          </p:nvSpPr>
          <p:spPr>
            <a:xfrm>
              <a:off x="7781290" y="355472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69545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3" name="Google Shape;413;p14"/>
            <p:cNvSpPr/>
            <p:nvPr/>
          </p:nvSpPr>
          <p:spPr>
            <a:xfrm>
              <a:off x="8416290" y="391667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4" name="Google Shape;414;p14"/>
            <p:cNvSpPr/>
            <p:nvPr/>
          </p:nvSpPr>
          <p:spPr>
            <a:xfrm>
              <a:off x="9051290" y="427862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69545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5" name="Google Shape;415;p14"/>
            <p:cNvSpPr/>
            <p:nvPr/>
          </p:nvSpPr>
          <p:spPr>
            <a:xfrm>
              <a:off x="9686290" y="464057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87325" y="228600"/>
                  </a:move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" name="Google Shape;416;p14"/>
            <p:cNvSpPr/>
            <p:nvPr/>
          </p:nvSpPr>
          <p:spPr>
            <a:xfrm>
              <a:off x="10321290" y="500252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87325" y="228600"/>
                  </a:move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780" y="53975"/>
                  </a:lnTo>
                  <a:lnTo>
                    <a:pt x="170180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" name="Google Shape;417;p14"/>
            <p:cNvSpPr/>
            <p:nvPr/>
          </p:nvSpPr>
          <p:spPr>
            <a:xfrm>
              <a:off x="10956290" y="536447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70180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780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" name="Google Shape;418;p14"/>
            <p:cNvSpPr/>
            <p:nvPr/>
          </p:nvSpPr>
          <p:spPr>
            <a:xfrm>
              <a:off x="11591290" y="572642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70180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780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9" name="Google Shape;419;p14"/>
            <p:cNvSpPr/>
            <p:nvPr/>
          </p:nvSpPr>
          <p:spPr>
            <a:xfrm>
              <a:off x="1870710" y="0"/>
              <a:ext cx="199389" cy="159385"/>
            </a:xfrm>
            <a:custGeom>
              <a:rect b="b" l="l" r="r" t="t"/>
              <a:pathLst>
                <a:path extrusionOk="0" h="159385" w="199389">
                  <a:moveTo>
                    <a:pt x="164465" y="159385"/>
                  </a:moveTo>
                  <a:lnTo>
                    <a:pt x="199390" y="123190"/>
                  </a:lnTo>
                  <a:lnTo>
                    <a:pt x="181610" y="105410"/>
                  </a:lnTo>
                  <a:lnTo>
                    <a:pt x="73025" y="0"/>
                  </a:lnTo>
                  <a:lnTo>
                    <a:pt x="0" y="0"/>
                  </a:lnTo>
                  <a:lnTo>
                    <a:pt x="146050" y="1416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0" name="Google Shape;420;p14"/>
            <p:cNvSpPr/>
            <p:nvPr/>
          </p:nvSpPr>
          <p:spPr>
            <a:xfrm>
              <a:off x="2480945" y="301625"/>
              <a:ext cx="224154" cy="219709"/>
            </a:xfrm>
            <a:custGeom>
              <a:rect b="b" l="l" r="r" t="t"/>
              <a:pathLst>
                <a:path extrusionOk="0" h="219709" w="224154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0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" name="Google Shape;421;p14"/>
            <p:cNvSpPr/>
            <p:nvPr/>
          </p:nvSpPr>
          <p:spPr>
            <a:xfrm>
              <a:off x="3115945" y="663575"/>
              <a:ext cx="224154" cy="219710"/>
            </a:xfrm>
            <a:custGeom>
              <a:rect b="b" l="l" r="r" t="t"/>
              <a:pathLst>
                <a:path extrusionOk="0" h="219710" w="224154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0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" name="Google Shape;422;p14"/>
            <p:cNvSpPr/>
            <p:nvPr/>
          </p:nvSpPr>
          <p:spPr>
            <a:xfrm>
              <a:off x="3750945" y="1025525"/>
              <a:ext cx="224154" cy="219710"/>
            </a:xfrm>
            <a:custGeom>
              <a:rect b="b" l="l" r="r" t="t"/>
              <a:pathLst>
                <a:path extrusionOk="0" h="219710" w="224154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3" name="Google Shape;423;p14"/>
            <p:cNvSpPr/>
            <p:nvPr/>
          </p:nvSpPr>
          <p:spPr>
            <a:xfrm>
              <a:off x="4385945" y="1387475"/>
              <a:ext cx="224154" cy="219710"/>
            </a:xfrm>
            <a:custGeom>
              <a:rect b="b" l="l" r="r" t="t"/>
              <a:pathLst>
                <a:path extrusionOk="0" h="219710" w="224154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4" name="Google Shape;424;p14"/>
            <p:cNvSpPr/>
            <p:nvPr/>
          </p:nvSpPr>
          <p:spPr>
            <a:xfrm>
              <a:off x="5020945" y="1749425"/>
              <a:ext cx="224154" cy="219710"/>
            </a:xfrm>
            <a:custGeom>
              <a:rect b="b" l="l" r="r" t="t"/>
              <a:pathLst>
                <a:path extrusionOk="0" h="219710" w="224154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5" name="Google Shape;425;p14"/>
            <p:cNvSpPr/>
            <p:nvPr/>
          </p:nvSpPr>
          <p:spPr>
            <a:xfrm>
              <a:off x="5655945" y="2111375"/>
              <a:ext cx="224154" cy="219710"/>
            </a:xfrm>
            <a:custGeom>
              <a:rect b="b" l="l" r="r" t="t"/>
              <a:pathLst>
                <a:path extrusionOk="0" h="219710" w="224154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6" name="Google Shape;426;p14"/>
            <p:cNvSpPr/>
            <p:nvPr/>
          </p:nvSpPr>
          <p:spPr>
            <a:xfrm>
              <a:off x="6290945" y="2473325"/>
              <a:ext cx="224154" cy="219710"/>
            </a:xfrm>
            <a:custGeom>
              <a:rect b="b" l="l" r="r" t="t"/>
              <a:pathLst>
                <a:path extrusionOk="0" h="219710" w="224154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7" name="Google Shape;427;p14"/>
            <p:cNvSpPr/>
            <p:nvPr/>
          </p:nvSpPr>
          <p:spPr>
            <a:xfrm>
              <a:off x="6925944" y="2835275"/>
              <a:ext cx="224155" cy="219710"/>
            </a:xfrm>
            <a:custGeom>
              <a:rect b="b" l="l" r="r" t="t"/>
              <a:pathLst>
                <a:path extrusionOk="0" h="219710" w="224155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8" name="Google Shape;428;p14"/>
            <p:cNvSpPr/>
            <p:nvPr/>
          </p:nvSpPr>
          <p:spPr>
            <a:xfrm>
              <a:off x="7560944" y="319722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9" name="Google Shape;429;p14"/>
            <p:cNvSpPr/>
            <p:nvPr/>
          </p:nvSpPr>
          <p:spPr>
            <a:xfrm>
              <a:off x="8195944" y="355917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0" name="Google Shape;430;p14"/>
            <p:cNvSpPr/>
            <p:nvPr/>
          </p:nvSpPr>
          <p:spPr>
            <a:xfrm>
              <a:off x="8830944" y="392112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1" name="Google Shape;431;p14"/>
            <p:cNvSpPr/>
            <p:nvPr/>
          </p:nvSpPr>
          <p:spPr>
            <a:xfrm>
              <a:off x="9465944" y="428307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" name="Google Shape;432;p14"/>
            <p:cNvSpPr/>
            <p:nvPr/>
          </p:nvSpPr>
          <p:spPr>
            <a:xfrm>
              <a:off x="10100944" y="464502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" name="Google Shape;433;p14"/>
            <p:cNvSpPr/>
            <p:nvPr/>
          </p:nvSpPr>
          <p:spPr>
            <a:xfrm>
              <a:off x="10735944" y="500697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4" name="Google Shape;434;p14"/>
            <p:cNvSpPr/>
            <p:nvPr/>
          </p:nvSpPr>
          <p:spPr>
            <a:xfrm>
              <a:off x="11370944" y="536892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5" name="Google Shape;435;p14"/>
            <p:cNvSpPr/>
            <p:nvPr/>
          </p:nvSpPr>
          <p:spPr>
            <a:xfrm>
              <a:off x="12005944" y="5730875"/>
              <a:ext cx="186055" cy="217170"/>
            </a:xfrm>
            <a:custGeom>
              <a:rect b="b" l="l" r="r" t="t"/>
              <a:pathLst>
                <a:path extrusionOk="0" h="217170" w="186055">
                  <a:moveTo>
                    <a:pt x="35561" y="0"/>
                  </a:move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6055" y="217170"/>
                  </a:lnTo>
                  <a:lnTo>
                    <a:pt x="186055" y="146050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6" name="Google Shape;436;p14"/>
            <p:cNvSpPr/>
            <p:nvPr/>
          </p:nvSpPr>
          <p:spPr>
            <a:xfrm>
              <a:off x="2294254" y="0"/>
              <a:ext cx="207010" cy="152400"/>
            </a:xfrm>
            <a:custGeom>
              <a:rect b="b" l="l" r="r" t="t"/>
              <a:pathLst>
                <a:path extrusionOk="0" h="152400" w="207010">
                  <a:moveTo>
                    <a:pt x="154940" y="135255"/>
                  </a:moveTo>
                  <a:lnTo>
                    <a:pt x="173990" y="152400"/>
                  </a:lnTo>
                  <a:lnTo>
                    <a:pt x="207010" y="114300"/>
                  </a:lnTo>
                  <a:lnTo>
                    <a:pt x="187960" y="97155"/>
                  </a:lnTo>
                  <a:lnTo>
                    <a:pt x="77470" y="0"/>
                  </a:lnTo>
                  <a:lnTo>
                    <a:pt x="0" y="0"/>
                  </a:lnTo>
                  <a:lnTo>
                    <a:pt x="2540" y="1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7" name="Google Shape;437;p14"/>
            <p:cNvSpPr/>
            <p:nvPr/>
          </p:nvSpPr>
          <p:spPr>
            <a:xfrm>
              <a:off x="2912745" y="308609"/>
              <a:ext cx="223519" cy="205740"/>
            </a:xfrm>
            <a:custGeom>
              <a:rect b="b" l="l" r="r" t="t"/>
              <a:pathLst>
                <a:path extrusionOk="0" h="205740" w="223519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8" name="Google Shape;438;p14"/>
            <p:cNvSpPr/>
            <p:nvPr/>
          </p:nvSpPr>
          <p:spPr>
            <a:xfrm>
              <a:off x="3547745" y="67055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9" name="Google Shape;439;p14"/>
            <p:cNvSpPr/>
            <p:nvPr/>
          </p:nvSpPr>
          <p:spPr>
            <a:xfrm>
              <a:off x="4182745" y="103251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0" name="Google Shape;440;p14"/>
            <p:cNvSpPr/>
            <p:nvPr/>
          </p:nvSpPr>
          <p:spPr>
            <a:xfrm>
              <a:off x="4817745" y="139446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1" name="Google Shape;441;p14"/>
            <p:cNvSpPr/>
            <p:nvPr/>
          </p:nvSpPr>
          <p:spPr>
            <a:xfrm>
              <a:off x="5452745" y="175641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2" name="Google Shape;442;p14"/>
            <p:cNvSpPr/>
            <p:nvPr/>
          </p:nvSpPr>
          <p:spPr>
            <a:xfrm>
              <a:off x="6087745" y="211836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3" name="Google Shape;443;p14"/>
            <p:cNvSpPr/>
            <p:nvPr/>
          </p:nvSpPr>
          <p:spPr>
            <a:xfrm>
              <a:off x="6722744" y="248031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4" name="Google Shape;444;p14"/>
            <p:cNvSpPr/>
            <p:nvPr/>
          </p:nvSpPr>
          <p:spPr>
            <a:xfrm>
              <a:off x="7357744" y="284226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5" name="Google Shape;445;p14"/>
            <p:cNvSpPr/>
            <p:nvPr/>
          </p:nvSpPr>
          <p:spPr>
            <a:xfrm>
              <a:off x="7992744" y="320421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6" name="Google Shape;446;p14"/>
            <p:cNvSpPr/>
            <p:nvPr/>
          </p:nvSpPr>
          <p:spPr>
            <a:xfrm>
              <a:off x="8627744" y="356615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33020" y="0"/>
                  </a:moveTo>
                  <a:lnTo>
                    <a:pt x="0" y="38100"/>
                  </a:ln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7" name="Google Shape;447;p14"/>
            <p:cNvSpPr/>
            <p:nvPr/>
          </p:nvSpPr>
          <p:spPr>
            <a:xfrm>
              <a:off x="9262744" y="392810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33020" y="0"/>
                  </a:moveTo>
                  <a:lnTo>
                    <a:pt x="0" y="38100"/>
                  </a:ln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8" name="Google Shape;448;p14"/>
            <p:cNvSpPr/>
            <p:nvPr/>
          </p:nvSpPr>
          <p:spPr>
            <a:xfrm>
              <a:off x="9897744" y="429005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9" name="Google Shape;449;p14"/>
            <p:cNvSpPr/>
            <p:nvPr/>
          </p:nvSpPr>
          <p:spPr>
            <a:xfrm>
              <a:off x="10532744" y="465200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0" name="Google Shape;450;p14"/>
            <p:cNvSpPr/>
            <p:nvPr/>
          </p:nvSpPr>
          <p:spPr>
            <a:xfrm>
              <a:off x="11167744" y="501395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1" name="Google Shape;451;p14"/>
            <p:cNvSpPr/>
            <p:nvPr/>
          </p:nvSpPr>
          <p:spPr>
            <a:xfrm>
              <a:off x="11802744" y="537590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2" name="Google Shape;452;p14"/>
            <p:cNvSpPr/>
            <p:nvPr/>
          </p:nvSpPr>
          <p:spPr>
            <a:xfrm>
              <a:off x="2736850" y="0"/>
              <a:ext cx="220345" cy="142239"/>
            </a:xfrm>
            <a:custGeom>
              <a:rect b="b" l="l" r="r" t="t"/>
              <a:pathLst>
                <a:path extrusionOk="0" h="142239" w="220345">
                  <a:moveTo>
                    <a:pt x="169545" y="127000"/>
                  </a:moveTo>
                  <a:lnTo>
                    <a:pt x="189865" y="142240"/>
                  </a:lnTo>
                  <a:lnTo>
                    <a:pt x="220345" y="101600"/>
                  </a:lnTo>
                  <a:lnTo>
                    <a:pt x="200025" y="86360"/>
                  </a:lnTo>
                  <a:lnTo>
                    <a:pt x="84455" y="0"/>
                  </a:lnTo>
                  <a:lnTo>
                    <a:pt x="0" y="0"/>
                  </a:lnTo>
                  <a:lnTo>
                    <a:pt x="1714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3" name="Google Shape;453;p14"/>
            <p:cNvSpPr/>
            <p:nvPr/>
          </p:nvSpPr>
          <p:spPr>
            <a:xfrm>
              <a:off x="3368675" y="318770"/>
              <a:ext cx="223520" cy="185420"/>
            </a:xfrm>
            <a:custGeom>
              <a:rect b="b" l="l" r="r" t="t"/>
              <a:pathLst>
                <a:path extrusionOk="0" h="185420" w="22352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4" name="Google Shape;454;p14"/>
            <p:cNvSpPr/>
            <p:nvPr/>
          </p:nvSpPr>
          <p:spPr>
            <a:xfrm>
              <a:off x="4003675" y="680719"/>
              <a:ext cx="223520" cy="185419"/>
            </a:xfrm>
            <a:custGeom>
              <a:rect b="b" l="l" r="r" t="t"/>
              <a:pathLst>
                <a:path extrusionOk="0" h="185419" w="22352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5" name="Google Shape;455;p14"/>
            <p:cNvSpPr/>
            <p:nvPr/>
          </p:nvSpPr>
          <p:spPr>
            <a:xfrm>
              <a:off x="4638675" y="1042669"/>
              <a:ext cx="223520" cy="185419"/>
            </a:xfrm>
            <a:custGeom>
              <a:rect b="b" l="l" r="r" t="t"/>
              <a:pathLst>
                <a:path extrusionOk="0" h="185419" w="22352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" name="Google Shape;456;p14"/>
            <p:cNvSpPr/>
            <p:nvPr/>
          </p:nvSpPr>
          <p:spPr>
            <a:xfrm>
              <a:off x="5273675" y="1404619"/>
              <a:ext cx="223520" cy="185419"/>
            </a:xfrm>
            <a:custGeom>
              <a:rect b="b" l="l" r="r" t="t"/>
              <a:pathLst>
                <a:path extrusionOk="0" h="185419" w="22352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" name="Google Shape;457;p14"/>
            <p:cNvSpPr/>
            <p:nvPr/>
          </p:nvSpPr>
          <p:spPr>
            <a:xfrm>
              <a:off x="5908675" y="1766570"/>
              <a:ext cx="223520" cy="185419"/>
            </a:xfrm>
            <a:custGeom>
              <a:rect b="b" l="l" r="r" t="t"/>
              <a:pathLst>
                <a:path extrusionOk="0" h="185419" w="22352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" name="Google Shape;458;p14"/>
            <p:cNvSpPr/>
            <p:nvPr/>
          </p:nvSpPr>
          <p:spPr>
            <a:xfrm>
              <a:off x="6543675" y="2128520"/>
              <a:ext cx="223519" cy="185419"/>
            </a:xfrm>
            <a:custGeom>
              <a:rect b="b" l="l" r="r" t="t"/>
              <a:pathLst>
                <a:path extrusionOk="0" h="185419" w="223519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" name="Google Shape;459;p14"/>
            <p:cNvSpPr/>
            <p:nvPr/>
          </p:nvSpPr>
          <p:spPr>
            <a:xfrm>
              <a:off x="7178675" y="2490470"/>
              <a:ext cx="223519" cy="185419"/>
            </a:xfrm>
            <a:custGeom>
              <a:rect b="b" l="l" r="r" t="t"/>
              <a:pathLst>
                <a:path extrusionOk="0" h="185419" w="223519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0" name="Google Shape;460;p14"/>
            <p:cNvSpPr/>
            <p:nvPr/>
          </p:nvSpPr>
          <p:spPr>
            <a:xfrm>
              <a:off x="7813675" y="2852420"/>
              <a:ext cx="223519" cy="185419"/>
            </a:xfrm>
            <a:custGeom>
              <a:rect b="b" l="l" r="r" t="t"/>
              <a:pathLst>
                <a:path extrusionOk="0" h="185419" w="223519">
                  <a:moveTo>
                    <a:pt x="50800" y="15240"/>
                  </a:move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1" name="Google Shape;461;p14"/>
            <p:cNvSpPr/>
            <p:nvPr/>
          </p:nvSpPr>
          <p:spPr>
            <a:xfrm>
              <a:off x="8448675" y="3214370"/>
              <a:ext cx="223519" cy="185420"/>
            </a:xfrm>
            <a:custGeom>
              <a:rect b="b" l="l" r="r" t="t"/>
              <a:pathLst>
                <a:path extrusionOk="0" h="185420" w="223519">
                  <a:moveTo>
                    <a:pt x="50800" y="15240"/>
                  </a:move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2" name="Google Shape;462;p14"/>
            <p:cNvSpPr/>
            <p:nvPr/>
          </p:nvSpPr>
          <p:spPr>
            <a:xfrm>
              <a:off x="9083675" y="3576320"/>
              <a:ext cx="223519" cy="185420"/>
            </a:xfrm>
            <a:custGeom>
              <a:rect b="b" l="l" r="r" t="t"/>
              <a:pathLst>
                <a:path extrusionOk="0" h="185420" w="223519">
                  <a:moveTo>
                    <a:pt x="50800" y="15240"/>
                  </a:move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3" name="Google Shape;463;p14"/>
            <p:cNvSpPr/>
            <p:nvPr/>
          </p:nvSpPr>
          <p:spPr>
            <a:xfrm>
              <a:off x="9718675" y="3938270"/>
              <a:ext cx="223519" cy="185420"/>
            </a:xfrm>
            <a:custGeom>
              <a:rect b="b" l="l" r="r" t="t"/>
              <a:pathLst>
                <a:path extrusionOk="0" h="185420" w="223519">
                  <a:moveTo>
                    <a:pt x="0" y="40640"/>
                  </a:move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4" name="Google Shape;464;p14"/>
            <p:cNvSpPr/>
            <p:nvPr/>
          </p:nvSpPr>
          <p:spPr>
            <a:xfrm>
              <a:off x="10353675" y="4300220"/>
              <a:ext cx="223519" cy="185420"/>
            </a:xfrm>
            <a:custGeom>
              <a:rect b="b" l="l" r="r" t="t"/>
              <a:pathLst>
                <a:path extrusionOk="0" h="185420" w="223519">
                  <a:moveTo>
                    <a:pt x="0" y="40640"/>
                  </a:move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5" name="Google Shape;465;p14"/>
            <p:cNvSpPr/>
            <p:nvPr/>
          </p:nvSpPr>
          <p:spPr>
            <a:xfrm>
              <a:off x="10988675" y="4662170"/>
              <a:ext cx="223519" cy="185420"/>
            </a:xfrm>
            <a:custGeom>
              <a:rect b="b" l="l" r="r" t="t"/>
              <a:pathLst>
                <a:path extrusionOk="0" h="185420" w="223519">
                  <a:moveTo>
                    <a:pt x="172720" y="170180"/>
                  </a:move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6" name="Google Shape;466;p14"/>
            <p:cNvSpPr/>
            <p:nvPr/>
          </p:nvSpPr>
          <p:spPr>
            <a:xfrm>
              <a:off x="11623675" y="5024120"/>
              <a:ext cx="223519" cy="185420"/>
            </a:xfrm>
            <a:custGeom>
              <a:rect b="b" l="l" r="r" t="t"/>
              <a:pathLst>
                <a:path extrusionOk="0" h="185420" w="223519">
                  <a:moveTo>
                    <a:pt x="172720" y="170180"/>
                  </a:move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7" name="Google Shape;467;p14"/>
            <p:cNvSpPr/>
            <p:nvPr/>
          </p:nvSpPr>
          <p:spPr>
            <a:xfrm>
              <a:off x="3221989" y="0"/>
              <a:ext cx="222250" cy="129539"/>
            </a:xfrm>
            <a:custGeom>
              <a:rect b="b" l="l" r="r" t="t"/>
              <a:pathLst>
                <a:path extrusionOk="0" h="129539" w="222250">
                  <a:moveTo>
                    <a:pt x="174625" y="116205"/>
                  </a:moveTo>
                  <a:lnTo>
                    <a:pt x="196215" y="129540"/>
                  </a:lnTo>
                  <a:lnTo>
                    <a:pt x="222250" y="85725"/>
                  </a:lnTo>
                  <a:lnTo>
                    <a:pt x="200025" y="72390"/>
                  </a:lnTo>
                  <a:lnTo>
                    <a:pt x="76835" y="0"/>
                  </a:lnTo>
                  <a:lnTo>
                    <a:pt x="8255" y="0"/>
                  </a:lnTo>
                  <a:lnTo>
                    <a:pt x="0" y="13335"/>
                  </a:lnTo>
                  <a:lnTo>
                    <a:pt x="22225" y="266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8" name="Google Shape;468;p14"/>
            <p:cNvSpPr/>
            <p:nvPr/>
          </p:nvSpPr>
          <p:spPr>
            <a:xfrm>
              <a:off x="3856990" y="33210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9" name="Google Shape;469;p14"/>
            <p:cNvSpPr/>
            <p:nvPr/>
          </p:nvSpPr>
          <p:spPr>
            <a:xfrm>
              <a:off x="4491990" y="694055"/>
              <a:ext cx="222250" cy="159384"/>
            </a:xfrm>
            <a:custGeom>
              <a:rect b="b" l="l" r="r" t="t"/>
              <a:pathLst>
                <a:path extrusionOk="0" h="159384" w="22225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0" name="Google Shape;470;p14"/>
            <p:cNvSpPr/>
            <p:nvPr/>
          </p:nvSpPr>
          <p:spPr>
            <a:xfrm>
              <a:off x="5126990" y="1056005"/>
              <a:ext cx="222250" cy="159384"/>
            </a:xfrm>
            <a:custGeom>
              <a:rect b="b" l="l" r="r" t="t"/>
              <a:pathLst>
                <a:path extrusionOk="0" h="159384" w="22225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1" name="Google Shape;471;p14"/>
            <p:cNvSpPr/>
            <p:nvPr/>
          </p:nvSpPr>
          <p:spPr>
            <a:xfrm>
              <a:off x="5761990" y="1417955"/>
              <a:ext cx="222250" cy="159384"/>
            </a:xfrm>
            <a:custGeom>
              <a:rect b="b" l="l" r="r" t="t"/>
              <a:pathLst>
                <a:path extrusionOk="0" h="159384" w="22225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2" name="Google Shape;472;p14"/>
            <p:cNvSpPr/>
            <p:nvPr/>
          </p:nvSpPr>
          <p:spPr>
            <a:xfrm>
              <a:off x="6396990" y="177990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3" name="Google Shape;473;p14"/>
            <p:cNvSpPr/>
            <p:nvPr/>
          </p:nvSpPr>
          <p:spPr>
            <a:xfrm>
              <a:off x="7031990" y="214185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4" name="Google Shape;474;p14"/>
            <p:cNvSpPr/>
            <p:nvPr/>
          </p:nvSpPr>
          <p:spPr>
            <a:xfrm>
              <a:off x="7666990" y="250380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5" name="Google Shape;475;p14"/>
            <p:cNvSpPr/>
            <p:nvPr/>
          </p:nvSpPr>
          <p:spPr>
            <a:xfrm>
              <a:off x="8301990" y="286575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6" name="Google Shape;476;p14"/>
            <p:cNvSpPr/>
            <p:nvPr/>
          </p:nvSpPr>
          <p:spPr>
            <a:xfrm>
              <a:off x="8936990" y="322770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7" name="Google Shape;477;p14"/>
            <p:cNvSpPr/>
            <p:nvPr/>
          </p:nvSpPr>
          <p:spPr>
            <a:xfrm>
              <a:off x="9571990" y="358965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8" name="Google Shape;478;p14"/>
            <p:cNvSpPr/>
            <p:nvPr/>
          </p:nvSpPr>
          <p:spPr>
            <a:xfrm>
              <a:off x="10206990" y="395160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9" name="Google Shape;479;p14"/>
            <p:cNvSpPr/>
            <p:nvPr/>
          </p:nvSpPr>
          <p:spPr>
            <a:xfrm>
              <a:off x="10841990" y="431355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174625" y="146050"/>
                  </a:move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0" name="Google Shape;480;p14"/>
            <p:cNvSpPr/>
            <p:nvPr/>
          </p:nvSpPr>
          <p:spPr>
            <a:xfrm>
              <a:off x="11476990" y="467550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174625" y="146050"/>
                  </a:move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1" name="Google Shape;481;p14"/>
            <p:cNvSpPr/>
            <p:nvPr/>
          </p:nvSpPr>
          <p:spPr>
            <a:xfrm>
              <a:off x="12111990" y="5037454"/>
              <a:ext cx="80009" cy="90804"/>
            </a:xfrm>
            <a:custGeom>
              <a:rect b="b" l="l" r="r" t="t"/>
              <a:pathLst>
                <a:path extrusionOk="0" h="90804" w="80009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80010" y="90805"/>
                  </a:lnTo>
                  <a:lnTo>
                    <a:pt x="80010" y="31750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2" name="Google Shape;482;p14"/>
            <p:cNvSpPr/>
            <p:nvPr/>
          </p:nvSpPr>
          <p:spPr>
            <a:xfrm>
              <a:off x="3749040" y="0"/>
              <a:ext cx="218439" cy="113664"/>
            </a:xfrm>
            <a:custGeom>
              <a:rect b="b" l="l" r="r" t="t"/>
              <a:pathLst>
                <a:path extrusionOk="0" h="113664" w="218439">
                  <a:moveTo>
                    <a:pt x="175895" y="104140"/>
                  </a:moveTo>
                  <a:lnTo>
                    <a:pt x="199390" y="113665"/>
                  </a:lnTo>
                  <a:lnTo>
                    <a:pt x="218440" y="66675"/>
                  </a:lnTo>
                  <a:lnTo>
                    <a:pt x="194945" y="57150"/>
                  </a:lnTo>
                  <a:lnTo>
                    <a:pt x="54610" y="0"/>
                  </a:lnTo>
                  <a:lnTo>
                    <a:pt x="13335" y="0"/>
                  </a:lnTo>
                  <a:lnTo>
                    <a:pt x="0" y="32385"/>
                  </a:lnTo>
                  <a:lnTo>
                    <a:pt x="23495" y="419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3" name="Google Shape;483;p14"/>
            <p:cNvSpPr/>
            <p:nvPr/>
          </p:nvSpPr>
          <p:spPr>
            <a:xfrm>
              <a:off x="4384040" y="347345"/>
              <a:ext cx="218439" cy="128270"/>
            </a:xfrm>
            <a:custGeom>
              <a:rect b="b" l="l" r="r" t="t"/>
              <a:pathLst>
                <a:path extrusionOk="0" h="128270" w="218439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4" name="Google Shape;484;p14"/>
            <p:cNvSpPr/>
            <p:nvPr/>
          </p:nvSpPr>
          <p:spPr>
            <a:xfrm>
              <a:off x="5019040" y="709294"/>
              <a:ext cx="218439" cy="128269"/>
            </a:xfrm>
            <a:custGeom>
              <a:rect b="b" l="l" r="r" t="t"/>
              <a:pathLst>
                <a:path extrusionOk="0" h="128269" w="218439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5" name="Google Shape;485;p14"/>
            <p:cNvSpPr/>
            <p:nvPr/>
          </p:nvSpPr>
          <p:spPr>
            <a:xfrm>
              <a:off x="5654040" y="1071244"/>
              <a:ext cx="218439" cy="128269"/>
            </a:xfrm>
            <a:custGeom>
              <a:rect b="b" l="l" r="r" t="t"/>
              <a:pathLst>
                <a:path extrusionOk="0" h="128269" w="218439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6" name="Google Shape;486;p14"/>
            <p:cNvSpPr/>
            <p:nvPr/>
          </p:nvSpPr>
          <p:spPr>
            <a:xfrm>
              <a:off x="6289040" y="1433194"/>
              <a:ext cx="218440" cy="128269"/>
            </a:xfrm>
            <a:custGeom>
              <a:rect b="b" l="l" r="r" t="t"/>
              <a:pathLst>
                <a:path extrusionOk="0" h="128269" w="218440">
                  <a:moveTo>
                    <a:pt x="42545" y="9525"/>
                  </a:move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7" name="Google Shape;487;p14"/>
            <p:cNvSpPr/>
            <p:nvPr/>
          </p:nvSpPr>
          <p:spPr>
            <a:xfrm>
              <a:off x="6924040" y="1795145"/>
              <a:ext cx="218440" cy="128269"/>
            </a:xfrm>
            <a:custGeom>
              <a:rect b="b" l="l" r="r" t="t"/>
              <a:pathLst>
                <a:path extrusionOk="0" h="128269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8" name="Google Shape;488;p14"/>
            <p:cNvSpPr/>
            <p:nvPr/>
          </p:nvSpPr>
          <p:spPr>
            <a:xfrm>
              <a:off x="7559040" y="2157095"/>
              <a:ext cx="218440" cy="128269"/>
            </a:xfrm>
            <a:custGeom>
              <a:rect b="b" l="l" r="r" t="t"/>
              <a:pathLst>
                <a:path extrusionOk="0" h="128269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9" name="Google Shape;489;p14"/>
            <p:cNvSpPr/>
            <p:nvPr/>
          </p:nvSpPr>
          <p:spPr>
            <a:xfrm>
              <a:off x="8194040" y="2519045"/>
              <a:ext cx="218440" cy="128269"/>
            </a:xfrm>
            <a:custGeom>
              <a:rect b="b" l="l" r="r" t="t"/>
              <a:pathLst>
                <a:path extrusionOk="0" h="128269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0" name="Google Shape;490;p14"/>
            <p:cNvSpPr/>
            <p:nvPr/>
          </p:nvSpPr>
          <p:spPr>
            <a:xfrm>
              <a:off x="8829040" y="2880995"/>
              <a:ext cx="218440" cy="128269"/>
            </a:xfrm>
            <a:custGeom>
              <a:rect b="b" l="l" r="r" t="t"/>
              <a:pathLst>
                <a:path extrusionOk="0" h="128269" w="218440">
                  <a:moveTo>
                    <a:pt x="42545" y="9525"/>
                  </a:move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1" name="Google Shape;491;p14"/>
            <p:cNvSpPr/>
            <p:nvPr/>
          </p:nvSpPr>
          <p:spPr>
            <a:xfrm>
              <a:off x="9464040" y="3242945"/>
              <a:ext cx="218440" cy="128270"/>
            </a:xfrm>
            <a:custGeom>
              <a:rect b="b" l="l" r="r" t="t"/>
              <a:pathLst>
                <a:path extrusionOk="0" h="128270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2" name="Google Shape;492;p14"/>
            <p:cNvSpPr/>
            <p:nvPr/>
          </p:nvSpPr>
          <p:spPr>
            <a:xfrm>
              <a:off x="10099040" y="3604895"/>
              <a:ext cx="218440" cy="128270"/>
            </a:xfrm>
            <a:custGeom>
              <a:rect b="b" l="l" r="r" t="t"/>
              <a:pathLst>
                <a:path extrusionOk="0" h="128270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3" name="Google Shape;493;p14"/>
            <p:cNvSpPr/>
            <p:nvPr/>
          </p:nvSpPr>
          <p:spPr>
            <a:xfrm>
              <a:off x="10734040" y="3966845"/>
              <a:ext cx="218440" cy="128270"/>
            </a:xfrm>
            <a:custGeom>
              <a:rect b="b" l="l" r="r" t="t"/>
              <a:pathLst>
                <a:path extrusionOk="0" h="128270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4" name="Google Shape;494;p14"/>
            <p:cNvSpPr/>
            <p:nvPr/>
          </p:nvSpPr>
          <p:spPr>
            <a:xfrm>
              <a:off x="11369040" y="4328795"/>
              <a:ext cx="218440" cy="128270"/>
            </a:xfrm>
            <a:custGeom>
              <a:rect b="b" l="l" r="r" t="t"/>
              <a:pathLst>
                <a:path extrusionOk="0" h="128270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5" name="Google Shape;495;p14"/>
            <p:cNvSpPr/>
            <p:nvPr/>
          </p:nvSpPr>
          <p:spPr>
            <a:xfrm>
              <a:off x="12004040" y="4690745"/>
              <a:ext cx="187959" cy="123825"/>
            </a:xfrm>
            <a:custGeom>
              <a:rect b="b" l="l" r="r" t="t"/>
              <a:pathLst>
                <a:path extrusionOk="0" h="123825" w="187959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87960" y="123825"/>
                  </a:lnTo>
                  <a:lnTo>
                    <a:pt x="187960" y="68580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6" name="Google Shape;496;p14"/>
            <p:cNvSpPr/>
            <p:nvPr/>
          </p:nvSpPr>
          <p:spPr>
            <a:xfrm>
              <a:off x="4319270" y="381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177165" y="86360"/>
                  </a:move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0" y="0"/>
                  </a:lnTo>
                  <a:lnTo>
                    <a:pt x="0" y="49530"/>
                  </a:lnTo>
                  <a:lnTo>
                    <a:pt x="2476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7" name="Google Shape;497;p14"/>
            <p:cNvSpPr/>
            <p:nvPr/>
          </p:nvSpPr>
          <p:spPr>
            <a:xfrm>
              <a:off x="4954270" y="365759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10160" y="0"/>
                  </a:move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8" name="Google Shape;498;p14"/>
            <p:cNvSpPr/>
            <p:nvPr/>
          </p:nvSpPr>
          <p:spPr>
            <a:xfrm>
              <a:off x="5589270" y="727709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34925" y="5080"/>
                  </a:moveTo>
                  <a:lnTo>
                    <a:pt x="10160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9" name="Google Shape;499;p14"/>
            <p:cNvSpPr/>
            <p:nvPr/>
          </p:nvSpPr>
          <p:spPr>
            <a:xfrm>
              <a:off x="6224270" y="108966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0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0" name="Google Shape;500;p14"/>
            <p:cNvSpPr/>
            <p:nvPr/>
          </p:nvSpPr>
          <p:spPr>
            <a:xfrm>
              <a:off x="6859269" y="145161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1" name="Google Shape;501;p14"/>
            <p:cNvSpPr/>
            <p:nvPr/>
          </p:nvSpPr>
          <p:spPr>
            <a:xfrm>
              <a:off x="7494269" y="181356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2" name="Google Shape;502;p14"/>
            <p:cNvSpPr/>
            <p:nvPr/>
          </p:nvSpPr>
          <p:spPr>
            <a:xfrm>
              <a:off x="8129269" y="217551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3" name="Google Shape;503;p14"/>
            <p:cNvSpPr/>
            <p:nvPr/>
          </p:nvSpPr>
          <p:spPr>
            <a:xfrm>
              <a:off x="8764269" y="253746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34925" y="5080"/>
                  </a:move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4" name="Google Shape;504;p14"/>
            <p:cNvSpPr/>
            <p:nvPr/>
          </p:nvSpPr>
          <p:spPr>
            <a:xfrm>
              <a:off x="9399269" y="289941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5" name="Google Shape;505;p14"/>
            <p:cNvSpPr/>
            <p:nvPr/>
          </p:nvSpPr>
          <p:spPr>
            <a:xfrm>
              <a:off x="10034269" y="3261359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6" name="Google Shape;506;p14"/>
            <p:cNvSpPr/>
            <p:nvPr/>
          </p:nvSpPr>
          <p:spPr>
            <a:xfrm>
              <a:off x="10669269" y="3623309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7" name="Google Shape;507;p14"/>
            <p:cNvSpPr/>
            <p:nvPr/>
          </p:nvSpPr>
          <p:spPr>
            <a:xfrm>
              <a:off x="11304269" y="3985259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177165" y="86360"/>
                  </a:move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8" name="Google Shape;508;p14"/>
            <p:cNvSpPr/>
            <p:nvPr/>
          </p:nvSpPr>
          <p:spPr>
            <a:xfrm>
              <a:off x="11939269" y="4347209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9" name="Google Shape;509;p14"/>
            <p:cNvSpPr/>
            <p:nvPr/>
          </p:nvSpPr>
          <p:spPr>
            <a:xfrm>
              <a:off x="4935854" y="2412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0" name="Google Shape;510;p14"/>
            <p:cNvSpPr/>
            <p:nvPr/>
          </p:nvSpPr>
          <p:spPr>
            <a:xfrm>
              <a:off x="5570854" y="38607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1" name="Google Shape;511;p14"/>
            <p:cNvSpPr/>
            <p:nvPr/>
          </p:nvSpPr>
          <p:spPr>
            <a:xfrm>
              <a:off x="6205854" y="748030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2" name="Google Shape;512;p14"/>
            <p:cNvSpPr/>
            <p:nvPr/>
          </p:nvSpPr>
          <p:spPr>
            <a:xfrm>
              <a:off x="6840855" y="1109980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3" name="Google Shape;513;p14"/>
            <p:cNvSpPr/>
            <p:nvPr/>
          </p:nvSpPr>
          <p:spPr>
            <a:xfrm>
              <a:off x="7475855" y="1471930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4" name="Google Shape;514;p14"/>
            <p:cNvSpPr/>
            <p:nvPr/>
          </p:nvSpPr>
          <p:spPr>
            <a:xfrm>
              <a:off x="8110855" y="183387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5" name="Google Shape;515;p14"/>
            <p:cNvSpPr/>
            <p:nvPr/>
          </p:nvSpPr>
          <p:spPr>
            <a:xfrm>
              <a:off x="8745855" y="219582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6" name="Google Shape;516;p14"/>
            <p:cNvSpPr/>
            <p:nvPr/>
          </p:nvSpPr>
          <p:spPr>
            <a:xfrm>
              <a:off x="9380855" y="255777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7" name="Google Shape;517;p14"/>
            <p:cNvSpPr/>
            <p:nvPr/>
          </p:nvSpPr>
          <p:spPr>
            <a:xfrm>
              <a:off x="10015855" y="291972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8" name="Google Shape;518;p14"/>
            <p:cNvSpPr/>
            <p:nvPr/>
          </p:nvSpPr>
          <p:spPr>
            <a:xfrm>
              <a:off x="10650855" y="328167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9" name="Google Shape;519;p14"/>
            <p:cNvSpPr/>
            <p:nvPr/>
          </p:nvSpPr>
          <p:spPr>
            <a:xfrm>
              <a:off x="11285855" y="364362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0" name="Google Shape;520;p14"/>
            <p:cNvSpPr/>
            <p:nvPr/>
          </p:nvSpPr>
          <p:spPr>
            <a:xfrm>
              <a:off x="11920855" y="400557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1" name="Google Shape;521;p14"/>
            <p:cNvSpPr/>
            <p:nvPr/>
          </p:nvSpPr>
          <p:spPr>
            <a:xfrm>
              <a:off x="5588634" y="381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2" name="Google Shape;522;p14"/>
            <p:cNvSpPr/>
            <p:nvPr/>
          </p:nvSpPr>
          <p:spPr>
            <a:xfrm>
              <a:off x="6223634" y="365759"/>
              <a:ext cx="212090" cy="91440"/>
            </a:xfrm>
            <a:custGeom>
              <a:rect b="b" l="l" r="r" t="t"/>
              <a:pathLst>
                <a:path extrusionOk="0" h="91440" w="21209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3" name="Google Shape;523;p14"/>
            <p:cNvSpPr/>
            <p:nvPr/>
          </p:nvSpPr>
          <p:spPr>
            <a:xfrm>
              <a:off x="6858634" y="727709"/>
              <a:ext cx="212090" cy="91440"/>
            </a:xfrm>
            <a:custGeom>
              <a:rect b="b" l="l" r="r" t="t"/>
              <a:pathLst>
                <a:path extrusionOk="0" h="91440" w="21209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4" name="Google Shape;524;p14"/>
            <p:cNvSpPr/>
            <p:nvPr/>
          </p:nvSpPr>
          <p:spPr>
            <a:xfrm>
              <a:off x="7493634" y="108966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5" name="Google Shape;525;p14"/>
            <p:cNvSpPr/>
            <p:nvPr/>
          </p:nvSpPr>
          <p:spPr>
            <a:xfrm>
              <a:off x="8128634" y="145161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6" name="Google Shape;526;p14"/>
            <p:cNvSpPr/>
            <p:nvPr/>
          </p:nvSpPr>
          <p:spPr>
            <a:xfrm>
              <a:off x="8763634" y="181356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177165" y="5080"/>
                  </a:move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7" name="Google Shape;527;p14"/>
            <p:cNvSpPr/>
            <p:nvPr/>
          </p:nvSpPr>
          <p:spPr>
            <a:xfrm>
              <a:off x="9398634" y="217551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0" y="41910"/>
                  </a:move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8" name="Google Shape;528;p14"/>
            <p:cNvSpPr/>
            <p:nvPr/>
          </p:nvSpPr>
          <p:spPr>
            <a:xfrm>
              <a:off x="10033634" y="253746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0" y="41910"/>
                  </a:move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9" name="Google Shape;529;p14"/>
            <p:cNvSpPr/>
            <p:nvPr/>
          </p:nvSpPr>
          <p:spPr>
            <a:xfrm>
              <a:off x="10668634" y="289941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0" y="41910"/>
                  </a:move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0" name="Google Shape;530;p14"/>
            <p:cNvSpPr/>
            <p:nvPr/>
          </p:nvSpPr>
          <p:spPr>
            <a:xfrm>
              <a:off x="11303634" y="3261359"/>
              <a:ext cx="212090" cy="91440"/>
            </a:xfrm>
            <a:custGeom>
              <a:rect b="b" l="l" r="r" t="t"/>
              <a:pathLst>
                <a:path extrusionOk="0" h="91440" w="21209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1" name="Google Shape;531;p14"/>
            <p:cNvSpPr/>
            <p:nvPr/>
          </p:nvSpPr>
          <p:spPr>
            <a:xfrm>
              <a:off x="11938634" y="3623309"/>
              <a:ext cx="212090" cy="91440"/>
            </a:xfrm>
            <a:custGeom>
              <a:rect b="b" l="l" r="r" t="t"/>
              <a:pathLst>
                <a:path extrusionOk="0" h="91440" w="212090">
                  <a:moveTo>
                    <a:pt x="177165" y="5080"/>
                  </a:move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2" name="Google Shape;532;p14"/>
            <p:cNvSpPr/>
            <p:nvPr/>
          </p:nvSpPr>
          <p:spPr>
            <a:xfrm>
              <a:off x="6287134" y="0"/>
              <a:ext cx="218440" cy="113664"/>
            </a:xfrm>
            <a:custGeom>
              <a:rect b="b" l="l" r="r" t="t"/>
              <a:pathLst>
                <a:path extrusionOk="0" h="113664" w="218440">
                  <a:moveTo>
                    <a:pt x="42545" y="104140"/>
                  </a:moveTo>
                  <a:lnTo>
                    <a:pt x="194945" y="42545"/>
                  </a:lnTo>
                  <a:lnTo>
                    <a:pt x="218440" y="33020"/>
                  </a:lnTo>
                  <a:lnTo>
                    <a:pt x="205740" y="0"/>
                  </a:lnTo>
                  <a:lnTo>
                    <a:pt x="164465" y="0"/>
                  </a:lnTo>
                  <a:lnTo>
                    <a:pt x="23495" y="57150"/>
                  </a:lnTo>
                  <a:lnTo>
                    <a:pt x="0" y="66675"/>
                  </a:lnTo>
                  <a:lnTo>
                    <a:pt x="19050" y="1136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" name="Google Shape;533;p14"/>
            <p:cNvSpPr/>
            <p:nvPr/>
          </p:nvSpPr>
          <p:spPr>
            <a:xfrm>
              <a:off x="6922134" y="347979"/>
              <a:ext cx="218440" cy="127635"/>
            </a:xfrm>
            <a:custGeom>
              <a:rect b="b" l="l" r="r" t="t"/>
              <a:pathLst>
                <a:path extrusionOk="0" h="127635" w="218440">
                  <a:moveTo>
                    <a:pt x="42545" y="118110"/>
                  </a:move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lnTo>
                    <a:pt x="19050" y="1276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4" name="Google Shape;534;p14"/>
            <p:cNvSpPr/>
            <p:nvPr/>
          </p:nvSpPr>
          <p:spPr>
            <a:xfrm>
              <a:off x="7557134" y="709930"/>
              <a:ext cx="218440" cy="127634"/>
            </a:xfrm>
            <a:custGeom>
              <a:rect b="b" l="l" r="r" t="t"/>
              <a:pathLst>
                <a:path extrusionOk="0" h="127634" w="218440">
                  <a:moveTo>
                    <a:pt x="42545" y="118110"/>
                  </a:move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lnTo>
                    <a:pt x="19050" y="1276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5" name="Google Shape;535;p14"/>
            <p:cNvSpPr/>
            <p:nvPr/>
          </p:nvSpPr>
          <p:spPr>
            <a:xfrm>
              <a:off x="8192134" y="1071880"/>
              <a:ext cx="218440" cy="127634"/>
            </a:xfrm>
            <a:custGeom>
              <a:rect b="b" l="l" r="r" t="t"/>
              <a:pathLst>
                <a:path extrusionOk="0" h="127634" w="218440">
                  <a:moveTo>
                    <a:pt x="42545" y="118110"/>
                  </a:move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lnTo>
                    <a:pt x="19050" y="1276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6" name="Google Shape;536;p14"/>
            <p:cNvSpPr/>
            <p:nvPr/>
          </p:nvSpPr>
          <p:spPr>
            <a:xfrm>
              <a:off x="8827134" y="1433830"/>
              <a:ext cx="218440" cy="127634"/>
            </a:xfrm>
            <a:custGeom>
              <a:rect b="b" l="l" r="r" t="t"/>
              <a:pathLst>
                <a:path extrusionOk="0" h="127634" w="218440">
                  <a:moveTo>
                    <a:pt x="19050" y="127635"/>
                  </a:move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7" name="Google Shape;537;p14"/>
            <p:cNvSpPr/>
            <p:nvPr/>
          </p:nvSpPr>
          <p:spPr>
            <a:xfrm>
              <a:off x="9462134" y="1795779"/>
              <a:ext cx="218440" cy="127635"/>
            </a:xfrm>
            <a:custGeom>
              <a:rect b="b" l="l" r="r" t="t"/>
              <a:pathLst>
                <a:path extrusionOk="0" h="127635" w="21844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8" name="Google Shape;538;p14"/>
            <p:cNvSpPr/>
            <p:nvPr/>
          </p:nvSpPr>
          <p:spPr>
            <a:xfrm>
              <a:off x="10097134" y="2157729"/>
              <a:ext cx="218440" cy="127635"/>
            </a:xfrm>
            <a:custGeom>
              <a:rect b="b" l="l" r="r" t="t"/>
              <a:pathLst>
                <a:path extrusionOk="0" h="127635" w="21844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9" name="Google Shape;539;p14"/>
            <p:cNvSpPr/>
            <p:nvPr/>
          </p:nvSpPr>
          <p:spPr>
            <a:xfrm>
              <a:off x="10732134" y="2519679"/>
              <a:ext cx="218440" cy="127635"/>
            </a:xfrm>
            <a:custGeom>
              <a:rect b="b" l="l" r="r" t="t"/>
              <a:pathLst>
                <a:path extrusionOk="0" h="127635" w="21844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0" name="Google Shape;540;p14"/>
            <p:cNvSpPr/>
            <p:nvPr/>
          </p:nvSpPr>
          <p:spPr>
            <a:xfrm>
              <a:off x="11367134" y="2881629"/>
              <a:ext cx="218440" cy="127635"/>
            </a:xfrm>
            <a:custGeom>
              <a:rect b="b" l="l" r="r" t="t"/>
              <a:pathLst>
                <a:path extrusionOk="0" h="127635" w="21844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1" name="Google Shape;541;p14"/>
            <p:cNvSpPr/>
            <p:nvPr/>
          </p:nvSpPr>
          <p:spPr>
            <a:xfrm>
              <a:off x="12002134" y="3247389"/>
              <a:ext cx="189865" cy="123825"/>
            </a:xfrm>
            <a:custGeom>
              <a:rect b="b" l="l" r="r" t="t"/>
              <a:pathLst>
                <a:path extrusionOk="0" h="123825" w="189865">
                  <a:moveTo>
                    <a:pt x="23495" y="67310"/>
                  </a:moveTo>
                  <a:lnTo>
                    <a:pt x="0" y="76835"/>
                  </a:lnTo>
                  <a:lnTo>
                    <a:pt x="19050" y="123825"/>
                  </a:lnTo>
                  <a:lnTo>
                    <a:pt x="42545" y="114300"/>
                  </a:lnTo>
                  <a:lnTo>
                    <a:pt x="189865" y="54610"/>
                  </a:lnTo>
                  <a:lnTo>
                    <a:pt x="189865" y="0"/>
                  </a:lnTo>
                  <a:lnTo>
                    <a:pt x="175895" y="57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2" name="Google Shape;542;p14"/>
            <p:cNvSpPr/>
            <p:nvPr/>
          </p:nvSpPr>
          <p:spPr>
            <a:xfrm>
              <a:off x="7029450" y="0"/>
              <a:ext cx="222250" cy="128904"/>
            </a:xfrm>
            <a:custGeom>
              <a:rect b="b" l="l" r="r" t="t"/>
              <a:pathLst>
                <a:path extrusionOk="0" h="128904" w="222250">
                  <a:moveTo>
                    <a:pt x="47625" y="116205"/>
                  </a:moveTo>
                  <a:lnTo>
                    <a:pt x="200025" y="26670"/>
                  </a:lnTo>
                  <a:lnTo>
                    <a:pt x="222250" y="13970"/>
                  </a:lnTo>
                  <a:lnTo>
                    <a:pt x="213995" y="0"/>
                  </a:lnTo>
                  <a:lnTo>
                    <a:pt x="145415" y="0"/>
                  </a:lnTo>
                  <a:lnTo>
                    <a:pt x="22225" y="72390"/>
                  </a:lnTo>
                  <a:lnTo>
                    <a:pt x="0" y="85090"/>
                  </a:lnTo>
                  <a:lnTo>
                    <a:pt x="26035" y="128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3" name="Google Shape;543;p14"/>
            <p:cNvSpPr/>
            <p:nvPr/>
          </p:nvSpPr>
          <p:spPr>
            <a:xfrm>
              <a:off x="7664450" y="332104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47625" y="146050"/>
                  </a:move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4" name="Google Shape;544;p14"/>
            <p:cNvSpPr/>
            <p:nvPr/>
          </p:nvSpPr>
          <p:spPr>
            <a:xfrm>
              <a:off x="8299450" y="694055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47625" y="146050"/>
                  </a:move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5" name="Google Shape;545;p14"/>
            <p:cNvSpPr/>
            <p:nvPr/>
          </p:nvSpPr>
          <p:spPr>
            <a:xfrm>
              <a:off x="8934450" y="1056005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47625" y="146050"/>
                  </a:move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6" name="Google Shape;546;p14"/>
            <p:cNvSpPr/>
            <p:nvPr/>
          </p:nvSpPr>
          <p:spPr>
            <a:xfrm>
              <a:off x="9569450" y="1417955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174625" y="12700"/>
                  </a:move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7" name="Google Shape;547;p14"/>
            <p:cNvSpPr/>
            <p:nvPr/>
          </p:nvSpPr>
          <p:spPr>
            <a:xfrm>
              <a:off x="10204450" y="1779904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174625" y="12700"/>
                  </a:move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8" name="Google Shape;548;p14"/>
            <p:cNvSpPr/>
            <p:nvPr/>
          </p:nvSpPr>
          <p:spPr>
            <a:xfrm>
              <a:off x="10839450" y="2141854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0" y="114935"/>
                  </a:move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9" name="Google Shape;549;p14"/>
            <p:cNvSpPr/>
            <p:nvPr/>
          </p:nvSpPr>
          <p:spPr>
            <a:xfrm>
              <a:off x="11474450" y="2503804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0" y="114935"/>
                  </a:move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0" name="Google Shape;550;p14"/>
            <p:cNvSpPr/>
            <p:nvPr/>
          </p:nvSpPr>
          <p:spPr>
            <a:xfrm>
              <a:off x="12109450" y="2932429"/>
              <a:ext cx="82550" cy="92075"/>
            </a:xfrm>
            <a:custGeom>
              <a:rect b="b" l="l" r="r" t="t"/>
              <a:pathLst>
                <a:path extrusionOk="0" h="92075" w="82550">
                  <a:moveTo>
                    <a:pt x="0" y="48260"/>
                  </a:moveTo>
                  <a:lnTo>
                    <a:pt x="26035" y="92075"/>
                  </a:lnTo>
                  <a:lnTo>
                    <a:pt x="47625" y="79375"/>
                  </a:lnTo>
                  <a:lnTo>
                    <a:pt x="82550" y="59055"/>
                  </a:lnTo>
                  <a:lnTo>
                    <a:pt x="82550" y="0"/>
                  </a:lnTo>
                  <a:lnTo>
                    <a:pt x="22225" y="355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1" name="Google Shape;551;p14"/>
            <p:cNvSpPr/>
            <p:nvPr/>
          </p:nvSpPr>
          <p:spPr>
            <a:xfrm>
              <a:off x="7810500" y="0"/>
              <a:ext cx="220980" cy="142239"/>
            </a:xfrm>
            <a:custGeom>
              <a:rect b="b" l="l" r="r" t="t"/>
              <a:pathLst>
                <a:path extrusionOk="0" h="142239" w="220980">
                  <a:moveTo>
                    <a:pt x="50800" y="127000"/>
                  </a:moveTo>
                  <a:lnTo>
                    <a:pt x="203200" y="13335"/>
                  </a:lnTo>
                  <a:lnTo>
                    <a:pt x="220980" y="0"/>
                  </a:lnTo>
                  <a:lnTo>
                    <a:pt x="135890" y="0"/>
                  </a:lnTo>
                  <a:lnTo>
                    <a:pt x="20320" y="86360"/>
                  </a:lnTo>
                  <a:lnTo>
                    <a:pt x="0" y="100965"/>
                  </a:lnTo>
                  <a:lnTo>
                    <a:pt x="30480" y="142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2" name="Google Shape;552;p14"/>
            <p:cNvSpPr/>
            <p:nvPr/>
          </p:nvSpPr>
          <p:spPr>
            <a:xfrm>
              <a:off x="8445500" y="319404"/>
              <a:ext cx="223519" cy="184785"/>
            </a:xfrm>
            <a:custGeom>
              <a:rect b="b" l="l" r="r" t="t"/>
              <a:pathLst>
                <a:path extrusionOk="0" h="184785" w="223519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3" name="Google Shape;553;p14"/>
            <p:cNvSpPr/>
            <p:nvPr/>
          </p:nvSpPr>
          <p:spPr>
            <a:xfrm>
              <a:off x="9080500" y="681355"/>
              <a:ext cx="223519" cy="184784"/>
            </a:xfrm>
            <a:custGeom>
              <a:rect b="b" l="l" r="r" t="t"/>
              <a:pathLst>
                <a:path extrusionOk="0" h="184784" w="223519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4" name="Google Shape;554;p14"/>
            <p:cNvSpPr/>
            <p:nvPr/>
          </p:nvSpPr>
          <p:spPr>
            <a:xfrm>
              <a:off x="9715500" y="1043305"/>
              <a:ext cx="223519" cy="184784"/>
            </a:xfrm>
            <a:custGeom>
              <a:rect b="b" l="l" r="r" t="t"/>
              <a:pathLst>
                <a:path extrusionOk="0" h="184784" w="223519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5" name="Google Shape;555;p14"/>
            <p:cNvSpPr/>
            <p:nvPr/>
          </p:nvSpPr>
          <p:spPr>
            <a:xfrm>
              <a:off x="10350500" y="1405255"/>
              <a:ext cx="223519" cy="184784"/>
            </a:xfrm>
            <a:custGeom>
              <a:rect b="b" l="l" r="r" t="t"/>
              <a:pathLst>
                <a:path extrusionOk="0" h="184784" w="223519">
                  <a:moveTo>
                    <a:pt x="0" y="143510"/>
                  </a:moveTo>
                  <a:lnTo>
                    <a:pt x="30480" y="184785"/>
                  </a:lnTo>
                  <a:lnTo>
                    <a:pt x="50800" y="169545"/>
                  </a:ln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6" name="Google Shape;556;p14"/>
            <p:cNvSpPr/>
            <p:nvPr/>
          </p:nvSpPr>
          <p:spPr>
            <a:xfrm>
              <a:off x="10985500" y="1767204"/>
              <a:ext cx="223519" cy="184785"/>
            </a:xfrm>
            <a:custGeom>
              <a:rect b="b" l="l" r="r" t="t"/>
              <a:pathLst>
                <a:path extrusionOk="0" h="184785" w="223519">
                  <a:moveTo>
                    <a:pt x="20320" y="128905"/>
                  </a:moveTo>
                  <a:lnTo>
                    <a:pt x="0" y="143510"/>
                  </a:lnTo>
                  <a:lnTo>
                    <a:pt x="30480" y="184785"/>
                  </a:lnTo>
                  <a:lnTo>
                    <a:pt x="50800" y="169545"/>
                  </a:ln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7" name="Google Shape;557;p14"/>
            <p:cNvSpPr/>
            <p:nvPr/>
          </p:nvSpPr>
          <p:spPr>
            <a:xfrm>
              <a:off x="11620500" y="2129154"/>
              <a:ext cx="223519" cy="184785"/>
            </a:xfrm>
            <a:custGeom>
              <a:rect b="b" l="l" r="r" t="t"/>
              <a:pathLst>
                <a:path extrusionOk="0" h="184785" w="223519">
                  <a:moveTo>
                    <a:pt x="172720" y="15240"/>
                  </a:move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lnTo>
                    <a:pt x="50800" y="169545"/>
                  </a:ln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8" name="Google Shape;558;p14"/>
            <p:cNvSpPr/>
            <p:nvPr/>
          </p:nvSpPr>
          <p:spPr>
            <a:xfrm>
              <a:off x="8623934" y="0"/>
              <a:ext cx="207009" cy="152400"/>
            </a:xfrm>
            <a:custGeom>
              <a:rect b="b" l="l" r="r" t="t"/>
              <a:pathLst>
                <a:path extrusionOk="0" h="152400" w="207009">
                  <a:moveTo>
                    <a:pt x="52705" y="135255"/>
                  </a:moveTo>
                  <a:lnTo>
                    <a:pt x="205105" y="1905"/>
                  </a:lnTo>
                  <a:lnTo>
                    <a:pt x="207010" y="0"/>
                  </a:lnTo>
                  <a:lnTo>
                    <a:pt x="130175" y="0"/>
                  </a:lnTo>
                  <a:lnTo>
                    <a:pt x="19050" y="97155"/>
                  </a:lnTo>
                  <a:lnTo>
                    <a:pt x="0" y="113665"/>
                  </a:lnTo>
                  <a:lnTo>
                    <a:pt x="33020" y="1524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9" name="Google Shape;559;p14"/>
            <p:cNvSpPr/>
            <p:nvPr/>
          </p:nvSpPr>
          <p:spPr>
            <a:xfrm>
              <a:off x="9258934" y="309245"/>
              <a:ext cx="224155" cy="205104"/>
            </a:xfrm>
            <a:custGeom>
              <a:rect b="b" l="l" r="r" t="t"/>
              <a:pathLst>
                <a:path extrusionOk="0" h="205104" w="224155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0" name="Google Shape;560;p14"/>
            <p:cNvSpPr/>
            <p:nvPr/>
          </p:nvSpPr>
          <p:spPr>
            <a:xfrm>
              <a:off x="9893934" y="671194"/>
              <a:ext cx="224155" cy="205105"/>
            </a:xfrm>
            <a:custGeom>
              <a:rect b="b" l="l" r="r" t="t"/>
              <a:pathLst>
                <a:path extrusionOk="0" h="205105" w="224155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1" name="Google Shape;561;p14"/>
            <p:cNvSpPr/>
            <p:nvPr/>
          </p:nvSpPr>
          <p:spPr>
            <a:xfrm>
              <a:off x="10528934" y="1033144"/>
              <a:ext cx="224155" cy="205105"/>
            </a:xfrm>
            <a:custGeom>
              <a:rect b="b" l="l" r="r" t="t"/>
              <a:pathLst>
                <a:path extrusionOk="0" h="205105" w="224155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2" name="Google Shape;562;p14"/>
            <p:cNvSpPr/>
            <p:nvPr/>
          </p:nvSpPr>
          <p:spPr>
            <a:xfrm>
              <a:off x="11163934" y="1395094"/>
              <a:ext cx="224155" cy="205105"/>
            </a:xfrm>
            <a:custGeom>
              <a:rect b="b" l="l" r="r" t="t"/>
              <a:pathLst>
                <a:path extrusionOk="0" h="205105" w="224155">
                  <a:moveTo>
                    <a:pt x="171450" y="16510"/>
                  </a:move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lnTo>
                    <a:pt x="52705" y="187960"/>
                  </a:ln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3" name="Google Shape;563;p14"/>
            <p:cNvSpPr/>
            <p:nvPr/>
          </p:nvSpPr>
          <p:spPr>
            <a:xfrm>
              <a:off x="11798934" y="1757045"/>
              <a:ext cx="224155" cy="205104"/>
            </a:xfrm>
            <a:custGeom>
              <a:rect b="b" l="l" r="r" t="t"/>
              <a:pathLst>
                <a:path extrusionOk="0" h="205104" w="224155">
                  <a:moveTo>
                    <a:pt x="224155" y="38100"/>
                  </a:move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lnTo>
                    <a:pt x="52705" y="187960"/>
                  </a:lnTo>
                  <a:lnTo>
                    <a:pt x="20510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4" name="Google Shape;564;p14"/>
            <p:cNvSpPr/>
            <p:nvPr/>
          </p:nvSpPr>
          <p:spPr>
            <a:xfrm>
              <a:off x="9462134" y="0"/>
              <a:ext cx="199390" cy="159385"/>
            </a:xfrm>
            <a:custGeom>
              <a:rect b="b" l="l" r="r" t="t"/>
              <a:pathLst>
                <a:path extrusionOk="0" h="159385" w="199390">
                  <a:moveTo>
                    <a:pt x="53340" y="141605"/>
                  </a:moveTo>
                  <a:lnTo>
                    <a:pt x="199390" y="0"/>
                  </a:lnTo>
                  <a:lnTo>
                    <a:pt x="126365" y="0"/>
                  </a:lnTo>
                  <a:lnTo>
                    <a:pt x="17780" y="105410"/>
                  </a:lnTo>
                  <a:lnTo>
                    <a:pt x="0" y="123190"/>
                  </a:lnTo>
                  <a:lnTo>
                    <a:pt x="34925" y="1593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5" name="Google Shape;565;p14"/>
            <p:cNvSpPr/>
            <p:nvPr/>
          </p:nvSpPr>
          <p:spPr>
            <a:xfrm>
              <a:off x="10097134" y="30162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53340" y="201930"/>
                  </a:moveTo>
                  <a:lnTo>
                    <a:pt x="205740" y="53975"/>
                  </a:lnTo>
                  <a:lnTo>
                    <a:pt x="224155" y="3683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5735"/>
                  </a:lnTo>
                  <a:lnTo>
                    <a:pt x="0" y="183515"/>
                  </a:lnTo>
                  <a:lnTo>
                    <a:pt x="34925" y="2197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6" name="Google Shape;566;p14"/>
            <p:cNvSpPr/>
            <p:nvPr/>
          </p:nvSpPr>
          <p:spPr>
            <a:xfrm>
              <a:off x="10732134" y="663575"/>
              <a:ext cx="224155" cy="219710"/>
            </a:xfrm>
            <a:custGeom>
              <a:rect b="b" l="l" r="r" t="t"/>
              <a:pathLst>
                <a:path extrusionOk="0" h="219710" w="224155">
                  <a:moveTo>
                    <a:pt x="53340" y="201930"/>
                  </a:moveTo>
                  <a:lnTo>
                    <a:pt x="205740" y="53975"/>
                  </a:lnTo>
                  <a:lnTo>
                    <a:pt x="224155" y="3683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5735"/>
                  </a:lnTo>
                  <a:lnTo>
                    <a:pt x="0" y="183515"/>
                  </a:lnTo>
                  <a:lnTo>
                    <a:pt x="34925" y="2197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7" name="Google Shape;567;p14"/>
            <p:cNvSpPr/>
            <p:nvPr/>
          </p:nvSpPr>
          <p:spPr>
            <a:xfrm>
              <a:off x="11367134" y="1025525"/>
              <a:ext cx="224155" cy="219710"/>
            </a:xfrm>
            <a:custGeom>
              <a:rect b="b" l="l" r="r" t="t"/>
              <a:pathLst>
                <a:path extrusionOk="0" h="219710" w="224155">
                  <a:moveTo>
                    <a:pt x="34925" y="219710"/>
                  </a:moveTo>
                  <a:lnTo>
                    <a:pt x="53340" y="201930"/>
                  </a:lnTo>
                  <a:lnTo>
                    <a:pt x="205740" y="53975"/>
                  </a:lnTo>
                  <a:lnTo>
                    <a:pt x="224155" y="3683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5735"/>
                  </a:lnTo>
                  <a:lnTo>
                    <a:pt x="0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8" name="Google Shape;568;p14"/>
            <p:cNvSpPr/>
            <p:nvPr/>
          </p:nvSpPr>
          <p:spPr>
            <a:xfrm>
              <a:off x="12002134" y="1387475"/>
              <a:ext cx="189865" cy="219710"/>
            </a:xfrm>
            <a:custGeom>
              <a:rect b="b" l="l" r="r" t="t"/>
              <a:pathLst>
                <a:path extrusionOk="0" h="219710" w="189865">
                  <a:moveTo>
                    <a:pt x="170180" y="17780"/>
                  </a:moveTo>
                  <a:lnTo>
                    <a:pt x="17780" y="165735"/>
                  </a:lnTo>
                  <a:lnTo>
                    <a:pt x="0" y="183515"/>
                  </a:lnTo>
                  <a:lnTo>
                    <a:pt x="34925" y="219710"/>
                  </a:lnTo>
                  <a:lnTo>
                    <a:pt x="53340" y="201930"/>
                  </a:lnTo>
                  <a:lnTo>
                    <a:pt x="189865" y="69850"/>
                  </a:lnTo>
                  <a:lnTo>
                    <a:pt x="189865" y="127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9" name="Google Shape;569;p14"/>
            <p:cNvSpPr/>
            <p:nvPr/>
          </p:nvSpPr>
          <p:spPr>
            <a:xfrm>
              <a:off x="10316844" y="0"/>
              <a:ext cx="195580" cy="163829"/>
            </a:xfrm>
            <a:custGeom>
              <a:rect b="b" l="l" r="r" t="t"/>
              <a:pathLst>
                <a:path extrusionOk="0" h="163829" w="195580">
                  <a:moveTo>
                    <a:pt x="53975" y="145415"/>
                  </a:moveTo>
                  <a:lnTo>
                    <a:pt x="195580" y="0"/>
                  </a:lnTo>
                  <a:lnTo>
                    <a:pt x="125095" y="0"/>
                  </a:lnTo>
                  <a:lnTo>
                    <a:pt x="17780" y="109855"/>
                  </a:lnTo>
                  <a:lnTo>
                    <a:pt x="0" y="128270"/>
                  </a:lnTo>
                  <a:lnTo>
                    <a:pt x="36195" y="163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0" name="Google Shape;570;p14"/>
            <p:cNvSpPr/>
            <p:nvPr/>
          </p:nvSpPr>
          <p:spPr>
            <a:xfrm>
              <a:off x="10951844" y="297179"/>
              <a:ext cx="224155" cy="228600"/>
            </a:xfrm>
            <a:custGeom>
              <a:rect b="b" l="l" r="r" t="t"/>
              <a:pathLst>
                <a:path extrusionOk="0" h="228600" w="224155">
                  <a:moveTo>
                    <a:pt x="53975" y="21018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7961" y="0"/>
                  </a:lnTo>
                  <a:lnTo>
                    <a:pt x="170180" y="18415"/>
                  </a:lnTo>
                  <a:lnTo>
                    <a:pt x="17780" y="174625"/>
                  </a:lnTo>
                  <a:lnTo>
                    <a:pt x="0" y="193040"/>
                  </a:lnTo>
                  <a:lnTo>
                    <a:pt x="36195" y="228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1" name="Google Shape;571;p14"/>
            <p:cNvSpPr/>
            <p:nvPr/>
          </p:nvSpPr>
          <p:spPr>
            <a:xfrm>
              <a:off x="11586844" y="659130"/>
              <a:ext cx="224155" cy="228600"/>
            </a:xfrm>
            <a:custGeom>
              <a:rect b="b" l="l" r="r" t="t"/>
              <a:pathLst>
                <a:path extrusionOk="0" h="228600" w="224155">
                  <a:moveTo>
                    <a:pt x="53975" y="21018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7961" y="0"/>
                  </a:lnTo>
                  <a:lnTo>
                    <a:pt x="170180" y="18415"/>
                  </a:lnTo>
                  <a:lnTo>
                    <a:pt x="17780" y="174625"/>
                  </a:lnTo>
                  <a:lnTo>
                    <a:pt x="0" y="193040"/>
                  </a:lnTo>
                  <a:lnTo>
                    <a:pt x="36195" y="228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2" name="Google Shape;572;p14"/>
            <p:cNvSpPr/>
            <p:nvPr/>
          </p:nvSpPr>
          <p:spPr>
            <a:xfrm>
              <a:off x="11179175" y="0"/>
              <a:ext cx="194944" cy="165100"/>
            </a:xfrm>
            <a:custGeom>
              <a:rect b="b" l="l" r="r" t="t"/>
              <a:pathLst>
                <a:path extrusionOk="0" h="165100" w="194944">
                  <a:moveTo>
                    <a:pt x="54610" y="146685"/>
                  </a:moveTo>
                  <a:lnTo>
                    <a:pt x="194945" y="0"/>
                  </a:lnTo>
                  <a:lnTo>
                    <a:pt x="124460" y="0"/>
                  </a:lnTo>
                  <a:lnTo>
                    <a:pt x="17780" y="111125"/>
                  </a:lnTo>
                  <a:lnTo>
                    <a:pt x="0" y="129540"/>
                  </a:lnTo>
                  <a:lnTo>
                    <a:pt x="36830" y="1651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3" name="Google Shape;573;p14"/>
            <p:cNvSpPr/>
            <p:nvPr/>
          </p:nvSpPr>
          <p:spPr>
            <a:xfrm>
              <a:off x="11814175" y="29654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54610" y="212090"/>
                  </a:moveTo>
                  <a:lnTo>
                    <a:pt x="207010" y="53340"/>
                  </a:lnTo>
                  <a:lnTo>
                    <a:pt x="224155" y="34925"/>
                  </a:lnTo>
                  <a:lnTo>
                    <a:pt x="187960" y="0"/>
                  </a:lnTo>
                  <a:lnTo>
                    <a:pt x="170180" y="17780"/>
                  </a:lnTo>
                  <a:lnTo>
                    <a:pt x="17780" y="176530"/>
                  </a:lnTo>
                  <a:lnTo>
                    <a:pt x="0" y="194945"/>
                  </a:lnTo>
                  <a:lnTo>
                    <a:pt x="36830" y="2305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4" name="Google Shape;574;p14"/>
            <p:cNvSpPr/>
            <p:nvPr/>
          </p:nvSpPr>
          <p:spPr>
            <a:xfrm>
              <a:off x="12040869" y="0"/>
              <a:ext cx="151130" cy="162560"/>
            </a:xfrm>
            <a:custGeom>
              <a:rect b="b" l="l" r="r" t="t"/>
              <a:pathLst>
                <a:path extrusionOk="0" h="162560" w="151130">
                  <a:moveTo>
                    <a:pt x="125095" y="0"/>
                  </a:moveTo>
                  <a:lnTo>
                    <a:pt x="17780" y="109220"/>
                  </a:lnTo>
                  <a:lnTo>
                    <a:pt x="0" y="127000"/>
                  </a:lnTo>
                  <a:lnTo>
                    <a:pt x="36195" y="162560"/>
                  </a:lnTo>
                  <a:lnTo>
                    <a:pt x="53975" y="144780"/>
                  </a:lnTo>
                  <a:lnTo>
                    <a:pt x="151130" y="45720"/>
                  </a:lnTo>
                  <a:lnTo>
                    <a:pt x="1511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75" name="Google Shape;575;p14"/>
          <p:cNvSpPr/>
          <p:nvPr/>
        </p:nvSpPr>
        <p:spPr>
          <a:xfrm>
            <a:off x="5882650" y="1106575"/>
            <a:ext cx="2240275" cy="4036925"/>
          </a:xfrm>
          <a:custGeom>
            <a:rect b="b" l="l" r="r" t="t"/>
            <a:pathLst>
              <a:path extrusionOk="0" h="161477" w="89611">
                <a:moveTo>
                  <a:pt x="12478" y="0"/>
                </a:moveTo>
                <a:lnTo>
                  <a:pt x="24536" y="23174"/>
                </a:lnTo>
                <a:lnTo>
                  <a:pt x="24227" y="35246"/>
                </a:lnTo>
                <a:lnTo>
                  <a:pt x="22780" y="45189"/>
                </a:lnTo>
                <a:lnTo>
                  <a:pt x="27233" y="59290"/>
                </a:lnTo>
                <a:lnTo>
                  <a:pt x="50831" y="99634"/>
                </a:lnTo>
                <a:lnTo>
                  <a:pt x="89611" y="161477"/>
                </a:lnTo>
                <a:lnTo>
                  <a:pt x="31089" y="161477"/>
                </a:lnTo>
                <a:lnTo>
                  <a:pt x="0" y="161477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576" name="Google Shape;576;p14"/>
          <p:cNvSpPr/>
          <p:nvPr/>
        </p:nvSpPr>
        <p:spPr>
          <a:xfrm>
            <a:off x="-8300" y="0"/>
            <a:ext cx="62454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77" name="Google Shape;577;p14"/>
          <p:cNvSpPr/>
          <p:nvPr/>
        </p:nvSpPr>
        <p:spPr>
          <a:xfrm>
            <a:off x="6092925" y="0"/>
            <a:ext cx="801950" cy="1336575"/>
          </a:xfrm>
          <a:custGeom>
            <a:rect b="b" l="l" r="r" t="t"/>
            <a:pathLst>
              <a:path extrusionOk="0" h="53463" w="32078">
                <a:moveTo>
                  <a:pt x="6637" y="53463"/>
                </a:moveTo>
                <a:lnTo>
                  <a:pt x="32078" y="0"/>
                </a:lnTo>
                <a:lnTo>
                  <a:pt x="3318" y="0"/>
                </a:lnTo>
                <a:lnTo>
                  <a:pt x="0" y="47195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578" name="Google Shape;578;p14"/>
          <p:cNvSpPr txBox="1"/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Medium"/>
              <a:buNone/>
              <a:defRPr sz="24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79" name="Google Shape;579;p14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80" name="Google Shape;580;p14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81" name="Google Shape;581;p14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2" name="Google Shape;582;p14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83" name="Google Shape;583;p14"/>
          <p:cNvSpPr txBox="1"/>
          <p:nvPr>
            <p:ph idx="1" type="body"/>
          </p:nvPr>
        </p:nvSpPr>
        <p:spPr>
          <a:xfrm>
            <a:off x="361200" y="1369225"/>
            <a:ext cx="55215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>
            <a:lvl1pPr indent="-2921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1pPr>
            <a:lvl2pPr indent="-292100" lvl="1" marL="914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2pPr>
            <a:lvl3pPr indent="-292100" lvl="2" marL="1371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3pPr>
            <a:lvl4pPr indent="-292100" lvl="3" marL="18288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4pPr>
            <a:lvl5pPr indent="-292100" lvl="4" marL="22860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5pPr>
            <a:lvl6pPr indent="-292100" lvl="5" marL="27432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6pPr>
            <a:lvl7pPr indent="-292100" lvl="6" marL="3200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7pPr>
            <a:lvl8pPr indent="-292100" lvl="7" marL="3657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8pPr>
            <a:lvl9pPr indent="-292100" lvl="8" marL="411480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with Pattern 2">
  <p:cSld name="OBJECT_1_3_1_1">
    <p:bg>
      <p:bgPr>
        <a:solidFill>
          <a:schemeClr val="dk2"/>
        </a:solidFill>
      </p:bgPr>
    </p:bg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5" name="Google Shape;585;p15"/>
          <p:cNvGrpSpPr/>
          <p:nvPr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sp>
          <p:nvSpPr>
            <p:cNvPr id="586" name="Google Shape;586;p15"/>
            <p:cNvSpPr/>
            <p:nvPr/>
          </p:nvSpPr>
          <p:spPr>
            <a:xfrm>
              <a:off x="417830" y="6829425"/>
              <a:ext cx="57784" cy="28575"/>
            </a:xfrm>
            <a:custGeom>
              <a:rect b="b" l="l" r="r" t="t"/>
              <a:pathLst>
                <a:path extrusionOk="0" h="28575" w="57784">
                  <a:moveTo>
                    <a:pt x="15240" y="16510"/>
                  </a:moveTo>
                  <a:lnTo>
                    <a:pt x="0" y="28575"/>
                  </a:lnTo>
                  <a:lnTo>
                    <a:pt x="57785" y="28575"/>
                  </a:lnTo>
                  <a:lnTo>
                    <a:pt x="355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7" name="Google Shape;587;p15"/>
            <p:cNvSpPr/>
            <p:nvPr/>
          </p:nvSpPr>
          <p:spPr>
            <a:xfrm>
              <a:off x="450850" y="6458584"/>
              <a:ext cx="224155" cy="212090"/>
            </a:xfrm>
            <a:custGeom>
              <a:rect b="b" l="l" r="r" t="t"/>
              <a:pathLst>
                <a:path extrusionOk="0" h="212090" w="224155">
                  <a:moveTo>
                    <a:pt x="170815" y="17145"/>
                  </a:moveTo>
                  <a:lnTo>
                    <a:pt x="18415" y="157480"/>
                  </a:lnTo>
                  <a:lnTo>
                    <a:pt x="0" y="174625"/>
                  </a:lnTo>
                  <a:lnTo>
                    <a:pt x="34290" y="212090"/>
                  </a:lnTo>
                  <a:lnTo>
                    <a:pt x="52705" y="194945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8" name="Google Shape;588;p15"/>
            <p:cNvSpPr/>
            <p:nvPr/>
          </p:nvSpPr>
          <p:spPr>
            <a:xfrm>
              <a:off x="1235075" y="6820534"/>
              <a:ext cx="74930" cy="37465"/>
            </a:xfrm>
            <a:custGeom>
              <a:rect b="b" l="l" r="r" t="t"/>
              <a:pathLst>
                <a:path extrusionOk="0" h="37465" w="74930">
                  <a:moveTo>
                    <a:pt x="21590" y="17145"/>
                  </a:moveTo>
                  <a:lnTo>
                    <a:pt x="0" y="37465"/>
                  </a:lnTo>
                  <a:lnTo>
                    <a:pt x="74930" y="37465"/>
                  </a:lnTo>
                  <a:lnTo>
                    <a:pt x="4064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9" name="Google Shape;589;p15"/>
            <p:cNvSpPr/>
            <p:nvPr/>
          </p:nvSpPr>
          <p:spPr>
            <a:xfrm>
              <a:off x="26669" y="5728970"/>
              <a:ext cx="224155" cy="223520"/>
            </a:xfrm>
            <a:custGeom>
              <a:rect b="b" l="l" r="r" t="t"/>
              <a:pathLst>
                <a:path extrusionOk="0" h="223520" w="224155">
                  <a:moveTo>
                    <a:pt x="170180" y="17780"/>
                  </a:moveTo>
                  <a:lnTo>
                    <a:pt x="17780" y="170180"/>
                  </a:lnTo>
                  <a:lnTo>
                    <a:pt x="0" y="187960"/>
                  </a:lnTo>
                  <a:lnTo>
                    <a:pt x="36195" y="223520"/>
                  </a:lnTo>
                  <a:lnTo>
                    <a:pt x="53975" y="205740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0" name="Google Shape;590;p15"/>
            <p:cNvSpPr/>
            <p:nvPr/>
          </p:nvSpPr>
          <p:spPr>
            <a:xfrm>
              <a:off x="661669" y="6090920"/>
              <a:ext cx="224155" cy="223520"/>
            </a:xfrm>
            <a:custGeom>
              <a:rect b="b" l="l" r="r" t="t"/>
              <a:pathLst>
                <a:path extrusionOk="0" h="223520" w="224155">
                  <a:moveTo>
                    <a:pt x="170180" y="17780"/>
                  </a:moveTo>
                  <a:lnTo>
                    <a:pt x="17780" y="170180"/>
                  </a:lnTo>
                  <a:lnTo>
                    <a:pt x="0" y="187960"/>
                  </a:lnTo>
                  <a:lnTo>
                    <a:pt x="36195" y="223520"/>
                  </a:lnTo>
                  <a:lnTo>
                    <a:pt x="53975" y="205740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1" name="Google Shape;591;p15"/>
            <p:cNvSpPr/>
            <p:nvPr/>
          </p:nvSpPr>
          <p:spPr>
            <a:xfrm>
              <a:off x="1296669" y="6452870"/>
              <a:ext cx="224155" cy="223520"/>
            </a:xfrm>
            <a:custGeom>
              <a:rect b="b" l="l" r="r" t="t"/>
              <a:pathLst>
                <a:path extrusionOk="0" h="223520" w="224155">
                  <a:moveTo>
                    <a:pt x="170180" y="17780"/>
                  </a:moveTo>
                  <a:lnTo>
                    <a:pt x="17780" y="170180"/>
                  </a:lnTo>
                  <a:lnTo>
                    <a:pt x="0" y="187960"/>
                  </a:lnTo>
                  <a:lnTo>
                    <a:pt x="36195" y="223520"/>
                  </a:lnTo>
                  <a:lnTo>
                    <a:pt x="53975" y="205740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2" name="Google Shape;592;p15"/>
            <p:cNvSpPr/>
            <p:nvPr/>
          </p:nvSpPr>
          <p:spPr>
            <a:xfrm>
              <a:off x="2076450" y="6814819"/>
              <a:ext cx="79375" cy="43180"/>
            </a:xfrm>
            <a:custGeom>
              <a:rect b="b" l="l" r="r" t="t"/>
              <a:pathLst>
                <a:path extrusionOk="0" h="43180" w="79375">
                  <a:moveTo>
                    <a:pt x="25400" y="17780"/>
                  </a:moveTo>
                  <a:lnTo>
                    <a:pt x="0" y="43180"/>
                  </a:lnTo>
                  <a:lnTo>
                    <a:pt x="72390" y="43180"/>
                  </a:lnTo>
                  <a:lnTo>
                    <a:pt x="79375" y="35561"/>
                  </a:lnTo>
                  <a:lnTo>
                    <a:pt x="438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3" name="Google Shape;593;p15"/>
            <p:cNvSpPr/>
            <p:nvPr/>
          </p:nvSpPr>
          <p:spPr>
            <a:xfrm>
              <a:off x="250825" y="5363845"/>
              <a:ext cx="224155" cy="229870"/>
            </a:xfrm>
            <a:custGeom>
              <a:rect b="b" l="l" r="r" t="t"/>
              <a:pathLst>
                <a:path extrusionOk="0" h="229870" w="224155">
                  <a:moveTo>
                    <a:pt x="224155" y="35560"/>
                  </a:moveTo>
                  <a:lnTo>
                    <a:pt x="187960" y="0"/>
                  </a:lnTo>
                  <a:lnTo>
                    <a:pt x="170180" y="18415"/>
                  </a:ln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4" name="Google Shape;594;p15"/>
            <p:cNvSpPr/>
            <p:nvPr/>
          </p:nvSpPr>
          <p:spPr>
            <a:xfrm>
              <a:off x="885825" y="5725795"/>
              <a:ext cx="224155" cy="229870"/>
            </a:xfrm>
            <a:custGeom>
              <a:rect b="b" l="l" r="r" t="t"/>
              <a:pathLst>
                <a:path extrusionOk="0" h="229870" w="224155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lnTo>
                    <a:pt x="224155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5" name="Google Shape;595;p15"/>
            <p:cNvSpPr/>
            <p:nvPr/>
          </p:nvSpPr>
          <p:spPr>
            <a:xfrm>
              <a:off x="1520825" y="6087745"/>
              <a:ext cx="224154" cy="229870"/>
            </a:xfrm>
            <a:custGeom>
              <a:rect b="b" l="l" r="r" t="t"/>
              <a:pathLst>
                <a:path extrusionOk="0" h="229870" w="224154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lnTo>
                    <a:pt x="224155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6" name="Google Shape;596;p15"/>
            <p:cNvSpPr/>
            <p:nvPr/>
          </p:nvSpPr>
          <p:spPr>
            <a:xfrm>
              <a:off x="2155825" y="6449695"/>
              <a:ext cx="224154" cy="229870"/>
            </a:xfrm>
            <a:custGeom>
              <a:rect b="b" l="l" r="r" t="t"/>
              <a:pathLst>
                <a:path extrusionOk="0" h="229870" w="224154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lnTo>
                    <a:pt x="224155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7" name="Google Shape;597;p15"/>
            <p:cNvSpPr/>
            <p:nvPr/>
          </p:nvSpPr>
          <p:spPr>
            <a:xfrm>
              <a:off x="2933700" y="6811644"/>
              <a:ext cx="81279" cy="46355"/>
            </a:xfrm>
            <a:custGeom>
              <a:rect b="b" l="l" r="r" t="t"/>
              <a:pathLst>
                <a:path extrusionOk="0" h="46355" w="81279">
                  <a:moveTo>
                    <a:pt x="27305" y="18415"/>
                  </a:moveTo>
                  <a:lnTo>
                    <a:pt x="0" y="46355"/>
                  </a:lnTo>
                  <a:lnTo>
                    <a:pt x="70485" y="46355"/>
                  </a:lnTo>
                  <a:lnTo>
                    <a:pt x="81280" y="35561"/>
                  </a:lnTo>
                  <a:lnTo>
                    <a:pt x="4508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8" name="Google Shape;598;p15"/>
            <p:cNvSpPr/>
            <p:nvPr/>
          </p:nvSpPr>
          <p:spPr>
            <a:xfrm>
              <a:off x="478790" y="5001895"/>
              <a:ext cx="224790" cy="229870"/>
            </a:xfrm>
            <a:custGeom>
              <a:rect b="b" l="l" r="r" t="t"/>
              <a:pathLst>
                <a:path extrusionOk="0" h="229870" w="224790">
                  <a:moveTo>
                    <a:pt x="54610" y="211455"/>
                  </a:move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lnTo>
                    <a:pt x="170180" y="18415"/>
                  </a:ln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9" name="Google Shape;599;p15"/>
            <p:cNvSpPr/>
            <p:nvPr/>
          </p:nvSpPr>
          <p:spPr>
            <a:xfrm>
              <a:off x="1113789" y="5363845"/>
              <a:ext cx="224790" cy="229870"/>
            </a:xfrm>
            <a:custGeom>
              <a:rect b="b" l="l" r="r" t="t"/>
              <a:pathLst>
                <a:path extrusionOk="0" h="229870" w="224790">
                  <a:moveTo>
                    <a:pt x="224790" y="35560"/>
                  </a:moveTo>
                  <a:lnTo>
                    <a:pt x="187960" y="0"/>
                  </a:lnTo>
                  <a:lnTo>
                    <a:pt x="170180" y="18415"/>
                  </a:ln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0" name="Google Shape;600;p15"/>
            <p:cNvSpPr/>
            <p:nvPr/>
          </p:nvSpPr>
          <p:spPr>
            <a:xfrm>
              <a:off x="1748789" y="5725795"/>
              <a:ext cx="224789" cy="229870"/>
            </a:xfrm>
            <a:custGeom>
              <a:rect b="b" l="l" r="r" t="t"/>
              <a:pathLst>
                <a:path extrusionOk="0" h="229870" w="224789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1" name="Google Shape;601;p15"/>
            <p:cNvSpPr/>
            <p:nvPr/>
          </p:nvSpPr>
          <p:spPr>
            <a:xfrm>
              <a:off x="2383789" y="6087745"/>
              <a:ext cx="224789" cy="229870"/>
            </a:xfrm>
            <a:custGeom>
              <a:rect b="b" l="l" r="r" t="t"/>
              <a:pathLst>
                <a:path extrusionOk="0" h="229870" w="224789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2" name="Google Shape;602;p15"/>
            <p:cNvSpPr/>
            <p:nvPr/>
          </p:nvSpPr>
          <p:spPr>
            <a:xfrm>
              <a:off x="3018789" y="6449695"/>
              <a:ext cx="224789" cy="229870"/>
            </a:xfrm>
            <a:custGeom>
              <a:rect b="b" l="l" r="r" t="t"/>
              <a:pathLst>
                <a:path extrusionOk="0" h="229870" w="224789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3" name="Google Shape;603;p15"/>
            <p:cNvSpPr/>
            <p:nvPr/>
          </p:nvSpPr>
          <p:spPr>
            <a:xfrm>
              <a:off x="3797300" y="6811644"/>
              <a:ext cx="81279" cy="46355"/>
            </a:xfrm>
            <a:custGeom>
              <a:rect b="b" l="l" r="r" t="t"/>
              <a:pathLst>
                <a:path extrusionOk="0" h="46355" w="81279">
                  <a:moveTo>
                    <a:pt x="26670" y="18415"/>
                  </a:moveTo>
                  <a:lnTo>
                    <a:pt x="0" y="46355"/>
                  </a:lnTo>
                  <a:lnTo>
                    <a:pt x="70485" y="46355"/>
                  </a:lnTo>
                  <a:lnTo>
                    <a:pt x="81280" y="35561"/>
                  </a:lnTo>
                  <a:lnTo>
                    <a:pt x="444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4" name="Google Shape;604;p15"/>
            <p:cNvSpPr/>
            <p:nvPr/>
          </p:nvSpPr>
          <p:spPr>
            <a:xfrm>
              <a:off x="67310" y="4281804"/>
              <a:ext cx="224155" cy="222885"/>
            </a:xfrm>
            <a:custGeom>
              <a:rect b="b" l="l" r="r" t="t"/>
              <a:pathLst>
                <a:path extrusionOk="0" h="222885" w="224155">
                  <a:moveTo>
                    <a:pt x="0" y="186690"/>
                  </a:move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5" name="Google Shape;605;p15"/>
            <p:cNvSpPr/>
            <p:nvPr/>
          </p:nvSpPr>
          <p:spPr>
            <a:xfrm>
              <a:off x="702309" y="4643754"/>
              <a:ext cx="224154" cy="222885"/>
            </a:xfrm>
            <a:custGeom>
              <a:rect b="b" l="l" r="r" t="t"/>
              <a:pathLst>
                <a:path extrusionOk="0" h="222885" w="224154">
                  <a:moveTo>
                    <a:pt x="53975" y="20510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6" name="Google Shape;606;p15"/>
            <p:cNvSpPr/>
            <p:nvPr/>
          </p:nvSpPr>
          <p:spPr>
            <a:xfrm>
              <a:off x="1337310" y="5005704"/>
              <a:ext cx="224154" cy="222885"/>
            </a:xfrm>
            <a:custGeom>
              <a:rect b="b" l="l" r="r" t="t"/>
              <a:pathLst>
                <a:path extrusionOk="0" h="222885" w="224154">
                  <a:moveTo>
                    <a:pt x="53975" y="20510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7" name="Google Shape;607;p15"/>
            <p:cNvSpPr/>
            <p:nvPr/>
          </p:nvSpPr>
          <p:spPr>
            <a:xfrm>
              <a:off x="1972310" y="5367654"/>
              <a:ext cx="224154" cy="222885"/>
            </a:xfrm>
            <a:custGeom>
              <a:rect b="b" l="l" r="r" t="t"/>
              <a:pathLst>
                <a:path extrusionOk="0" h="222885" w="224154">
                  <a:moveTo>
                    <a:pt x="224155" y="35560"/>
                  </a:move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8" name="Google Shape;608;p15"/>
            <p:cNvSpPr/>
            <p:nvPr/>
          </p:nvSpPr>
          <p:spPr>
            <a:xfrm>
              <a:off x="2607310" y="5729604"/>
              <a:ext cx="224154" cy="222885"/>
            </a:xfrm>
            <a:custGeom>
              <a:rect b="b" l="l" r="r" t="t"/>
              <a:pathLst>
                <a:path extrusionOk="0" h="222885" w="224154">
                  <a:moveTo>
                    <a:pt x="170180" y="17780"/>
                  </a:move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9" name="Google Shape;609;p15"/>
            <p:cNvSpPr/>
            <p:nvPr/>
          </p:nvSpPr>
          <p:spPr>
            <a:xfrm>
              <a:off x="3242310" y="6091554"/>
              <a:ext cx="224155" cy="222885"/>
            </a:xfrm>
            <a:custGeom>
              <a:rect b="b" l="l" r="r" t="t"/>
              <a:pathLst>
                <a:path extrusionOk="0" h="222885" w="224155">
                  <a:moveTo>
                    <a:pt x="170180" y="17780"/>
                  </a:move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0" name="Google Shape;610;p15"/>
            <p:cNvSpPr/>
            <p:nvPr/>
          </p:nvSpPr>
          <p:spPr>
            <a:xfrm>
              <a:off x="3877309" y="6453504"/>
              <a:ext cx="224155" cy="222885"/>
            </a:xfrm>
            <a:custGeom>
              <a:rect b="b" l="l" r="r" t="t"/>
              <a:pathLst>
                <a:path extrusionOk="0" h="222885" w="224155">
                  <a:moveTo>
                    <a:pt x="170180" y="17780"/>
                  </a:move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1" name="Google Shape;611;p15"/>
            <p:cNvSpPr/>
            <p:nvPr/>
          </p:nvSpPr>
          <p:spPr>
            <a:xfrm>
              <a:off x="4657725" y="6815455"/>
              <a:ext cx="78740" cy="42544"/>
            </a:xfrm>
            <a:custGeom>
              <a:rect b="b" l="l" r="r" t="t"/>
              <a:pathLst>
                <a:path extrusionOk="0" h="42544" w="78740">
                  <a:moveTo>
                    <a:pt x="24765" y="17780"/>
                  </a:moveTo>
                  <a:lnTo>
                    <a:pt x="0" y="42545"/>
                  </a:lnTo>
                  <a:lnTo>
                    <a:pt x="71755" y="42545"/>
                  </a:lnTo>
                  <a:lnTo>
                    <a:pt x="78740" y="35560"/>
                  </a:lnTo>
                  <a:lnTo>
                    <a:pt x="431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2" name="Google Shape;612;p15"/>
            <p:cNvSpPr/>
            <p:nvPr/>
          </p:nvSpPr>
          <p:spPr>
            <a:xfrm>
              <a:off x="276859" y="3926204"/>
              <a:ext cx="224155" cy="210185"/>
            </a:xfrm>
            <a:custGeom>
              <a:rect b="b" l="l" r="r" t="t"/>
              <a:pathLst>
                <a:path extrusionOk="0" h="210185" w="224155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3" name="Google Shape;613;p15"/>
            <p:cNvSpPr/>
            <p:nvPr/>
          </p:nvSpPr>
          <p:spPr>
            <a:xfrm>
              <a:off x="911860" y="4288154"/>
              <a:ext cx="224154" cy="210185"/>
            </a:xfrm>
            <a:custGeom>
              <a:rect b="b" l="l" r="r" t="t"/>
              <a:pathLst>
                <a:path extrusionOk="0" h="210185" w="224154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4" name="Google Shape;614;p15"/>
            <p:cNvSpPr/>
            <p:nvPr/>
          </p:nvSpPr>
          <p:spPr>
            <a:xfrm>
              <a:off x="1546860" y="4650104"/>
              <a:ext cx="224154" cy="210185"/>
            </a:xfrm>
            <a:custGeom>
              <a:rect b="b" l="l" r="r" t="t"/>
              <a:pathLst>
                <a:path extrusionOk="0" h="210185" w="224154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5" name="Google Shape;615;p15"/>
            <p:cNvSpPr/>
            <p:nvPr/>
          </p:nvSpPr>
          <p:spPr>
            <a:xfrm>
              <a:off x="2181860" y="5012054"/>
              <a:ext cx="224154" cy="210185"/>
            </a:xfrm>
            <a:custGeom>
              <a:rect b="b" l="l" r="r" t="t"/>
              <a:pathLst>
                <a:path extrusionOk="0" h="210185" w="224154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6" name="Google Shape;616;p15"/>
            <p:cNvSpPr/>
            <p:nvPr/>
          </p:nvSpPr>
          <p:spPr>
            <a:xfrm>
              <a:off x="2816860" y="5374004"/>
              <a:ext cx="224154" cy="210185"/>
            </a:xfrm>
            <a:custGeom>
              <a:rect b="b" l="l" r="r" t="t"/>
              <a:pathLst>
                <a:path extrusionOk="0" h="210185" w="224154">
                  <a:moveTo>
                    <a:pt x="224155" y="37465"/>
                  </a:move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7" name="Google Shape;617;p15"/>
            <p:cNvSpPr/>
            <p:nvPr/>
          </p:nvSpPr>
          <p:spPr>
            <a:xfrm>
              <a:off x="3451859" y="5735954"/>
              <a:ext cx="224155" cy="210185"/>
            </a:xfrm>
            <a:custGeom>
              <a:rect b="b" l="l" r="r" t="t"/>
              <a:pathLst>
                <a:path extrusionOk="0" h="210185" w="224155">
                  <a:moveTo>
                    <a:pt x="170815" y="16510"/>
                  </a:move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8" name="Google Shape;618;p15"/>
            <p:cNvSpPr/>
            <p:nvPr/>
          </p:nvSpPr>
          <p:spPr>
            <a:xfrm>
              <a:off x="4086859" y="6097904"/>
              <a:ext cx="224155" cy="210185"/>
            </a:xfrm>
            <a:custGeom>
              <a:rect b="b" l="l" r="r" t="t"/>
              <a:pathLst>
                <a:path extrusionOk="0" h="210185" w="224155">
                  <a:moveTo>
                    <a:pt x="170815" y="16510"/>
                  </a:move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9" name="Google Shape;619;p15"/>
            <p:cNvSpPr/>
            <p:nvPr/>
          </p:nvSpPr>
          <p:spPr>
            <a:xfrm>
              <a:off x="4721859" y="6459854"/>
              <a:ext cx="224155" cy="210185"/>
            </a:xfrm>
            <a:custGeom>
              <a:rect b="b" l="l" r="r" t="t"/>
              <a:pathLst>
                <a:path extrusionOk="0" h="210185" w="224155">
                  <a:moveTo>
                    <a:pt x="170815" y="16510"/>
                  </a:move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0" name="Google Shape;620;p15"/>
            <p:cNvSpPr/>
            <p:nvPr/>
          </p:nvSpPr>
          <p:spPr>
            <a:xfrm>
              <a:off x="5506720" y="6821805"/>
              <a:ext cx="73025" cy="36194"/>
            </a:xfrm>
            <a:custGeom>
              <a:rect b="b" l="l" r="r" t="t"/>
              <a:pathLst>
                <a:path extrusionOk="0" h="36194" w="73025">
                  <a:moveTo>
                    <a:pt x="20955" y="16510"/>
                  </a:moveTo>
                  <a:lnTo>
                    <a:pt x="0" y="36195"/>
                  </a:lnTo>
                  <a:lnTo>
                    <a:pt x="73025" y="36195"/>
                  </a:lnTo>
                  <a:lnTo>
                    <a:pt x="400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1" name="Google Shape;621;p15"/>
            <p:cNvSpPr/>
            <p:nvPr/>
          </p:nvSpPr>
          <p:spPr>
            <a:xfrm>
              <a:off x="463550" y="3573145"/>
              <a:ext cx="224155" cy="191770"/>
            </a:xfrm>
            <a:custGeom>
              <a:rect b="b" l="l" r="r" t="t"/>
              <a:pathLst>
                <a:path extrusionOk="0" h="191770" w="224155">
                  <a:moveTo>
                    <a:pt x="0" y="151765"/>
                  </a:move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2" name="Google Shape;622;p15"/>
            <p:cNvSpPr/>
            <p:nvPr/>
          </p:nvSpPr>
          <p:spPr>
            <a:xfrm>
              <a:off x="1098550" y="3935095"/>
              <a:ext cx="224155" cy="191770"/>
            </a:xfrm>
            <a:custGeom>
              <a:rect b="b" l="l" r="r" t="t"/>
              <a:pathLst>
                <a:path extrusionOk="0" h="191770" w="224155">
                  <a:moveTo>
                    <a:pt x="203835" y="55880"/>
                  </a:move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3" name="Google Shape;623;p15"/>
            <p:cNvSpPr/>
            <p:nvPr/>
          </p:nvSpPr>
          <p:spPr>
            <a:xfrm>
              <a:off x="1733550" y="429704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203835" y="55880"/>
                  </a:move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4" name="Google Shape;624;p15"/>
            <p:cNvSpPr/>
            <p:nvPr/>
          </p:nvSpPr>
          <p:spPr>
            <a:xfrm>
              <a:off x="2368550" y="465899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203835" y="55880"/>
                  </a:move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5" name="Google Shape;625;p15"/>
            <p:cNvSpPr/>
            <p:nvPr/>
          </p:nvSpPr>
          <p:spPr>
            <a:xfrm>
              <a:off x="3003550" y="502094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51435" y="175895"/>
                  </a:move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6" name="Google Shape;626;p15"/>
            <p:cNvSpPr/>
            <p:nvPr/>
          </p:nvSpPr>
          <p:spPr>
            <a:xfrm>
              <a:off x="3638550" y="538289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224155" y="40005"/>
                  </a:move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7" name="Google Shape;627;p15"/>
            <p:cNvSpPr/>
            <p:nvPr/>
          </p:nvSpPr>
          <p:spPr>
            <a:xfrm>
              <a:off x="4273550" y="574484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172720" y="15875"/>
                  </a:move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8" name="Google Shape;628;p15"/>
            <p:cNvSpPr/>
            <p:nvPr/>
          </p:nvSpPr>
          <p:spPr>
            <a:xfrm>
              <a:off x="4908550" y="610679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172720" y="15875"/>
                  </a:move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9" name="Google Shape;629;p15"/>
            <p:cNvSpPr/>
            <p:nvPr/>
          </p:nvSpPr>
          <p:spPr>
            <a:xfrm>
              <a:off x="5543550" y="646874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172720" y="15875"/>
                  </a:move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0" name="Google Shape;630;p15"/>
            <p:cNvSpPr/>
            <p:nvPr/>
          </p:nvSpPr>
          <p:spPr>
            <a:xfrm>
              <a:off x="6336665" y="6830694"/>
              <a:ext cx="55879" cy="27305"/>
            </a:xfrm>
            <a:custGeom>
              <a:rect b="b" l="l" r="r" t="t"/>
              <a:pathLst>
                <a:path extrusionOk="0" h="27305" w="55879">
                  <a:moveTo>
                    <a:pt x="14605" y="15875"/>
                  </a:moveTo>
                  <a:lnTo>
                    <a:pt x="0" y="27305"/>
                  </a:lnTo>
                  <a:lnTo>
                    <a:pt x="55880" y="27305"/>
                  </a:lnTo>
                  <a:lnTo>
                    <a:pt x="3429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1" name="Google Shape;631;p15"/>
            <p:cNvSpPr/>
            <p:nvPr/>
          </p:nvSpPr>
          <p:spPr>
            <a:xfrm>
              <a:off x="0" y="2861310"/>
              <a:ext cx="209550" cy="167639"/>
            </a:xfrm>
            <a:custGeom>
              <a:rect b="b" l="l" r="r" t="t"/>
              <a:pathLst>
                <a:path extrusionOk="0" h="167639" w="209550">
                  <a:moveTo>
                    <a:pt x="35560" y="154305"/>
                  </a:moveTo>
                  <a:lnTo>
                    <a:pt x="187960" y="56515"/>
                  </a:lnTo>
                  <a:lnTo>
                    <a:pt x="209550" y="43180"/>
                  </a:lnTo>
                  <a:lnTo>
                    <a:pt x="181610" y="0"/>
                  </a:lnTo>
                  <a:lnTo>
                    <a:pt x="160655" y="13970"/>
                  </a:lnTo>
                  <a:lnTo>
                    <a:pt x="8255" y="111125"/>
                  </a:lnTo>
                  <a:lnTo>
                    <a:pt x="0" y="116205"/>
                  </a:lnTo>
                  <a:lnTo>
                    <a:pt x="0" y="145415"/>
                  </a:lnTo>
                  <a:lnTo>
                    <a:pt x="13970" y="1676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2" name="Google Shape;632;p15"/>
            <p:cNvSpPr/>
            <p:nvPr/>
          </p:nvSpPr>
          <p:spPr>
            <a:xfrm>
              <a:off x="621665" y="3223260"/>
              <a:ext cx="222884" cy="167639"/>
            </a:xfrm>
            <a:custGeom>
              <a:rect b="b" l="l" r="r" t="t"/>
              <a:pathLst>
                <a:path extrusionOk="0" h="167639" w="222884">
                  <a:moveTo>
                    <a:pt x="21590" y="111125"/>
                  </a:move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lnTo>
                    <a:pt x="173990" y="139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3" name="Google Shape;633;p15"/>
            <p:cNvSpPr/>
            <p:nvPr/>
          </p:nvSpPr>
          <p:spPr>
            <a:xfrm>
              <a:off x="1256664" y="3585209"/>
              <a:ext cx="222885" cy="167640"/>
            </a:xfrm>
            <a:custGeom>
              <a:rect b="b" l="l" r="r" t="t"/>
              <a:pathLst>
                <a:path extrusionOk="0" h="167640" w="222885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4" name="Google Shape;634;p15"/>
            <p:cNvSpPr/>
            <p:nvPr/>
          </p:nvSpPr>
          <p:spPr>
            <a:xfrm>
              <a:off x="1891664" y="3947159"/>
              <a:ext cx="222885" cy="167640"/>
            </a:xfrm>
            <a:custGeom>
              <a:rect b="b" l="l" r="r" t="t"/>
              <a:pathLst>
                <a:path extrusionOk="0" h="167640" w="222885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5" name="Google Shape;635;p15"/>
            <p:cNvSpPr/>
            <p:nvPr/>
          </p:nvSpPr>
          <p:spPr>
            <a:xfrm>
              <a:off x="2526664" y="4309109"/>
              <a:ext cx="222885" cy="167640"/>
            </a:xfrm>
            <a:custGeom>
              <a:rect b="b" l="l" r="r" t="t"/>
              <a:pathLst>
                <a:path extrusionOk="0" h="167640" w="222885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6" name="Google Shape;636;p15"/>
            <p:cNvSpPr/>
            <p:nvPr/>
          </p:nvSpPr>
          <p:spPr>
            <a:xfrm>
              <a:off x="3161664" y="4671059"/>
              <a:ext cx="222885" cy="167640"/>
            </a:xfrm>
            <a:custGeom>
              <a:rect b="b" l="l" r="r" t="t"/>
              <a:pathLst>
                <a:path extrusionOk="0" h="167640" w="222885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7" name="Google Shape;637;p15"/>
            <p:cNvSpPr/>
            <p:nvPr/>
          </p:nvSpPr>
          <p:spPr>
            <a:xfrm>
              <a:off x="3796665" y="5033009"/>
              <a:ext cx="222884" cy="167640"/>
            </a:xfrm>
            <a:custGeom>
              <a:rect b="b" l="l" r="r" t="t"/>
              <a:pathLst>
                <a:path extrusionOk="0" h="167640" w="222884">
                  <a:moveTo>
                    <a:pt x="48895" y="154305"/>
                  </a:move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8" name="Google Shape;638;p15"/>
            <p:cNvSpPr/>
            <p:nvPr/>
          </p:nvSpPr>
          <p:spPr>
            <a:xfrm>
              <a:off x="4431665" y="5394959"/>
              <a:ext cx="222884" cy="167640"/>
            </a:xfrm>
            <a:custGeom>
              <a:rect b="b" l="l" r="r" t="t"/>
              <a:pathLst>
                <a:path extrusionOk="0" h="167640" w="222884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9" name="Google Shape;639;p15"/>
            <p:cNvSpPr/>
            <p:nvPr/>
          </p:nvSpPr>
          <p:spPr>
            <a:xfrm>
              <a:off x="5066665" y="5756909"/>
              <a:ext cx="222884" cy="167640"/>
            </a:xfrm>
            <a:custGeom>
              <a:rect b="b" l="l" r="r" t="t"/>
              <a:pathLst>
                <a:path extrusionOk="0" h="167640" w="222884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0" name="Google Shape;640;p15"/>
            <p:cNvSpPr/>
            <p:nvPr/>
          </p:nvSpPr>
          <p:spPr>
            <a:xfrm>
              <a:off x="5701665" y="6118859"/>
              <a:ext cx="222884" cy="167640"/>
            </a:xfrm>
            <a:custGeom>
              <a:rect b="b" l="l" r="r" t="t"/>
              <a:pathLst>
                <a:path extrusionOk="0" h="167640" w="222884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1" name="Google Shape;641;p15"/>
            <p:cNvSpPr/>
            <p:nvPr/>
          </p:nvSpPr>
          <p:spPr>
            <a:xfrm>
              <a:off x="6336665" y="6480809"/>
              <a:ext cx="222884" cy="167640"/>
            </a:xfrm>
            <a:custGeom>
              <a:rect b="b" l="l" r="r" t="t"/>
              <a:pathLst>
                <a:path extrusionOk="0" h="167640" w="222884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2" name="Google Shape;642;p15"/>
            <p:cNvSpPr/>
            <p:nvPr/>
          </p:nvSpPr>
          <p:spPr>
            <a:xfrm>
              <a:off x="7143115" y="6842759"/>
              <a:ext cx="33654" cy="15240"/>
            </a:xfrm>
            <a:custGeom>
              <a:rect b="b" l="l" r="r" t="t"/>
              <a:pathLst>
                <a:path extrusionOk="0" h="15240" w="33654">
                  <a:moveTo>
                    <a:pt x="2540" y="13970"/>
                  </a:moveTo>
                  <a:lnTo>
                    <a:pt x="0" y="15240"/>
                  </a:lnTo>
                  <a:lnTo>
                    <a:pt x="33655" y="15240"/>
                  </a:lnTo>
                  <a:lnTo>
                    <a:pt x="234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3" name="Google Shape;643;p15"/>
            <p:cNvSpPr/>
            <p:nvPr/>
          </p:nvSpPr>
          <p:spPr>
            <a:xfrm>
              <a:off x="109220" y="251460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44450" y="127000"/>
                  </a:move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4" name="Google Shape;644;p15"/>
            <p:cNvSpPr/>
            <p:nvPr/>
          </p:nvSpPr>
          <p:spPr>
            <a:xfrm>
              <a:off x="744219" y="2876550"/>
              <a:ext cx="219710" cy="137795"/>
            </a:xfrm>
            <a:custGeom>
              <a:rect b="b" l="l" r="r" t="t"/>
              <a:pathLst>
                <a:path extrusionOk="0" h="137795" w="219710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5" name="Google Shape;645;p15"/>
            <p:cNvSpPr/>
            <p:nvPr/>
          </p:nvSpPr>
          <p:spPr>
            <a:xfrm>
              <a:off x="1379219" y="3238500"/>
              <a:ext cx="219710" cy="137795"/>
            </a:xfrm>
            <a:custGeom>
              <a:rect b="b" l="l" r="r" t="t"/>
              <a:pathLst>
                <a:path extrusionOk="0" h="137795" w="219710">
                  <a:moveTo>
                    <a:pt x="0" y="91440"/>
                  </a:move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6" name="Google Shape;646;p15"/>
            <p:cNvSpPr/>
            <p:nvPr/>
          </p:nvSpPr>
          <p:spPr>
            <a:xfrm>
              <a:off x="2014220" y="360045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7" name="Google Shape;647;p15"/>
            <p:cNvSpPr/>
            <p:nvPr/>
          </p:nvSpPr>
          <p:spPr>
            <a:xfrm>
              <a:off x="2649220" y="396240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8" name="Google Shape;648;p15"/>
            <p:cNvSpPr/>
            <p:nvPr/>
          </p:nvSpPr>
          <p:spPr>
            <a:xfrm>
              <a:off x="3284220" y="432435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9" name="Google Shape;649;p15"/>
            <p:cNvSpPr/>
            <p:nvPr/>
          </p:nvSpPr>
          <p:spPr>
            <a:xfrm>
              <a:off x="3919220" y="468630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0" name="Google Shape;650;p15"/>
            <p:cNvSpPr/>
            <p:nvPr/>
          </p:nvSpPr>
          <p:spPr>
            <a:xfrm>
              <a:off x="4554220" y="504825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44450" y="127000"/>
                  </a:move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1" name="Google Shape;651;p15"/>
            <p:cNvSpPr/>
            <p:nvPr/>
          </p:nvSpPr>
          <p:spPr>
            <a:xfrm>
              <a:off x="5189220" y="541020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2" name="Google Shape;652;p15"/>
            <p:cNvSpPr/>
            <p:nvPr/>
          </p:nvSpPr>
          <p:spPr>
            <a:xfrm>
              <a:off x="5824220" y="577215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3" name="Google Shape;653;p15"/>
            <p:cNvSpPr/>
            <p:nvPr/>
          </p:nvSpPr>
          <p:spPr>
            <a:xfrm>
              <a:off x="6459220" y="6134100"/>
              <a:ext cx="219710" cy="137795"/>
            </a:xfrm>
            <a:custGeom>
              <a:rect b="b" l="l" r="r" t="t"/>
              <a:pathLst>
                <a:path extrusionOk="0" h="137795" w="219710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4" name="Google Shape;654;p15"/>
            <p:cNvSpPr/>
            <p:nvPr/>
          </p:nvSpPr>
          <p:spPr>
            <a:xfrm>
              <a:off x="7094219" y="6496050"/>
              <a:ext cx="219710" cy="137794"/>
            </a:xfrm>
            <a:custGeom>
              <a:rect b="b" l="l" r="r" t="t"/>
              <a:pathLst>
                <a:path extrusionOk="0" h="137794" w="219710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1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5" name="Google Shape;655;p15"/>
            <p:cNvSpPr/>
            <p:nvPr/>
          </p:nvSpPr>
          <p:spPr>
            <a:xfrm>
              <a:off x="192404" y="2169795"/>
              <a:ext cx="214629" cy="102869"/>
            </a:xfrm>
            <a:custGeom>
              <a:rect b="b" l="l" r="r" t="t"/>
              <a:pathLst>
                <a:path extrusionOk="0" h="102869" w="214629">
                  <a:moveTo>
                    <a:pt x="24765" y="47625"/>
                  </a:move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lnTo>
                    <a:pt x="177165" y="63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6" name="Google Shape;656;p15"/>
            <p:cNvSpPr/>
            <p:nvPr/>
          </p:nvSpPr>
          <p:spPr>
            <a:xfrm>
              <a:off x="827405" y="2531745"/>
              <a:ext cx="214630" cy="102869"/>
            </a:xfrm>
            <a:custGeom>
              <a:rect b="b" l="l" r="r" t="t"/>
              <a:pathLst>
                <a:path extrusionOk="0" h="102869" w="21463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7" name="Google Shape;657;p15"/>
            <p:cNvSpPr/>
            <p:nvPr/>
          </p:nvSpPr>
          <p:spPr>
            <a:xfrm>
              <a:off x="1462405" y="2893695"/>
              <a:ext cx="214630" cy="102869"/>
            </a:xfrm>
            <a:custGeom>
              <a:rect b="b" l="l" r="r" t="t"/>
              <a:pathLst>
                <a:path extrusionOk="0" h="102869" w="21463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8" name="Google Shape;658;p15"/>
            <p:cNvSpPr/>
            <p:nvPr/>
          </p:nvSpPr>
          <p:spPr>
            <a:xfrm>
              <a:off x="2097404" y="3255645"/>
              <a:ext cx="214630" cy="102870"/>
            </a:xfrm>
            <a:custGeom>
              <a:rect b="b" l="l" r="r" t="t"/>
              <a:pathLst>
                <a:path extrusionOk="0" h="102870" w="214630">
                  <a:moveTo>
                    <a:pt x="37465" y="96520"/>
                  </a:move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9" name="Google Shape;659;p15"/>
            <p:cNvSpPr/>
            <p:nvPr/>
          </p:nvSpPr>
          <p:spPr>
            <a:xfrm>
              <a:off x="2732404" y="3617595"/>
              <a:ext cx="214630" cy="102870"/>
            </a:xfrm>
            <a:custGeom>
              <a:rect b="b" l="l" r="r" t="t"/>
              <a:pathLst>
                <a:path extrusionOk="0" h="102870" w="21463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0" name="Google Shape;660;p15"/>
            <p:cNvSpPr/>
            <p:nvPr/>
          </p:nvSpPr>
          <p:spPr>
            <a:xfrm>
              <a:off x="3367404" y="397954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1" name="Google Shape;661;p15"/>
            <p:cNvSpPr/>
            <p:nvPr/>
          </p:nvSpPr>
          <p:spPr>
            <a:xfrm>
              <a:off x="4002404" y="434149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2" name="Google Shape;662;p15"/>
            <p:cNvSpPr/>
            <p:nvPr/>
          </p:nvSpPr>
          <p:spPr>
            <a:xfrm>
              <a:off x="4637404" y="470344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3" name="Google Shape;663;p15"/>
            <p:cNvSpPr/>
            <p:nvPr/>
          </p:nvSpPr>
          <p:spPr>
            <a:xfrm>
              <a:off x="5272404" y="506539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177165" y="6350"/>
                  </a:move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4" name="Google Shape;664;p15"/>
            <p:cNvSpPr/>
            <p:nvPr/>
          </p:nvSpPr>
          <p:spPr>
            <a:xfrm>
              <a:off x="5907404" y="542734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177165" y="6350"/>
                  </a:move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5" name="Google Shape;665;p15"/>
            <p:cNvSpPr/>
            <p:nvPr/>
          </p:nvSpPr>
          <p:spPr>
            <a:xfrm>
              <a:off x="6542405" y="578929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177164" y="6350"/>
                  </a:moveTo>
                  <a:lnTo>
                    <a:pt x="24764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4" y="96520"/>
                  </a:lnTo>
                  <a:lnTo>
                    <a:pt x="189864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6" name="Google Shape;666;p15"/>
            <p:cNvSpPr/>
            <p:nvPr/>
          </p:nvSpPr>
          <p:spPr>
            <a:xfrm>
              <a:off x="7177405" y="615124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177164" y="6350"/>
                  </a:moveTo>
                  <a:lnTo>
                    <a:pt x="24764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4" y="96520"/>
                  </a:lnTo>
                  <a:lnTo>
                    <a:pt x="189864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7" name="Google Shape;667;p15"/>
            <p:cNvSpPr/>
            <p:nvPr/>
          </p:nvSpPr>
          <p:spPr>
            <a:xfrm>
              <a:off x="7812405" y="6513194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177164" y="6350"/>
                  </a:moveTo>
                  <a:lnTo>
                    <a:pt x="24764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4" y="96520"/>
                  </a:lnTo>
                  <a:lnTo>
                    <a:pt x="189864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8" name="Google Shape;668;p15"/>
            <p:cNvSpPr/>
            <p:nvPr/>
          </p:nvSpPr>
          <p:spPr>
            <a:xfrm>
              <a:off x="233045" y="1827529"/>
              <a:ext cx="206374" cy="63500"/>
            </a:xfrm>
            <a:custGeom>
              <a:rect b="b" l="l" r="r" t="t"/>
              <a:pathLst>
                <a:path extrusionOk="0" h="63500" w="206374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9" name="Google Shape;669;p15"/>
            <p:cNvSpPr/>
            <p:nvPr/>
          </p:nvSpPr>
          <p:spPr>
            <a:xfrm>
              <a:off x="868044" y="218947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0" name="Google Shape;670;p15"/>
            <p:cNvSpPr/>
            <p:nvPr/>
          </p:nvSpPr>
          <p:spPr>
            <a:xfrm>
              <a:off x="1503044" y="255142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1" name="Google Shape;671;p15"/>
            <p:cNvSpPr/>
            <p:nvPr/>
          </p:nvSpPr>
          <p:spPr>
            <a:xfrm>
              <a:off x="2138045" y="291337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2" name="Google Shape;672;p15"/>
            <p:cNvSpPr/>
            <p:nvPr/>
          </p:nvSpPr>
          <p:spPr>
            <a:xfrm>
              <a:off x="2773045" y="327532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3" name="Google Shape;673;p15"/>
            <p:cNvSpPr/>
            <p:nvPr/>
          </p:nvSpPr>
          <p:spPr>
            <a:xfrm>
              <a:off x="3408045" y="363727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4" name="Google Shape;674;p15"/>
            <p:cNvSpPr/>
            <p:nvPr/>
          </p:nvSpPr>
          <p:spPr>
            <a:xfrm>
              <a:off x="4043045" y="399922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5" name="Google Shape;675;p15"/>
            <p:cNvSpPr/>
            <p:nvPr/>
          </p:nvSpPr>
          <p:spPr>
            <a:xfrm>
              <a:off x="4678045" y="436117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6" name="Google Shape;676;p15"/>
            <p:cNvSpPr/>
            <p:nvPr/>
          </p:nvSpPr>
          <p:spPr>
            <a:xfrm>
              <a:off x="5313045" y="472312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3200" y="0"/>
                  </a:move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7" name="Google Shape;677;p15"/>
            <p:cNvSpPr/>
            <p:nvPr/>
          </p:nvSpPr>
          <p:spPr>
            <a:xfrm>
              <a:off x="5948045" y="508507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8" name="Google Shape;678;p15"/>
            <p:cNvSpPr/>
            <p:nvPr/>
          </p:nvSpPr>
          <p:spPr>
            <a:xfrm>
              <a:off x="6583044" y="544702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9" name="Google Shape;679;p15"/>
            <p:cNvSpPr/>
            <p:nvPr/>
          </p:nvSpPr>
          <p:spPr>
            <a:xfrm>
              <a:off x="7218044" y="580897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0" name="Google Shape;680;p15"/>
            <p:cNvSpPr/>
            <p:nvPr/>
          </p:nvSpPr>
          <p:spPr>
            <a:xfrm>
              <a:off x="7853044" y="617092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1" name="Google Shape;681;p15"/>
            <p:cNvSpPr/>
            <p:nvPr/>
          </p:nvSpPr>
          <p:spPr>
            <a:xfrm>
              <a:off x="8488044" y="6532880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2" name="Google Shape;682;p15"/>
            <p:cNvSpPr/>
            <p:nvPr/>
          </p:nvSpPr>
          <p:spPr>
            <a:xfrm>
              <a:off x="222250" y="1457325"/>
              <a:ext cx="209550" cy="80010"/>
            </a:xfrm>
            <a:custGeom>
              <a:rect b="b" l="l" r="r" t="t"/>
              <a:pathLst>
                <a:path extrusionOk="0" h="80010" w="209550">
                  <a:moveTo>
                    <a:pt x="32385" y="3810"/>
                  </a:move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3" name="Google Shape;683;p15"/>
            <p:cNvSpPr/>
            <p:nvPr/>
          </p:nvSpPr>
          <p:spPr>
            <a:xfrm>
              <a:off x="857250" y="1819275"/>
              <a:ext cx="209550" cy="80010"/>
            </a:xfrm>
            <a:custGeom>
              <a:rect b="b" l="l" r="r" t="t"/>
              <a:pathLst>
                <a:path extrusionOk="0" h="80010" w="209550">
                  <a:moveTo>
                    <a:pt x="6985" y="0"/>
                  </a:move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4" name="Google Shape;684;p15"/>
            <p:cNvSpPr/>
            <p:nvPr/>
          </p:nvSpPr>
          <p:spPr>
            <a:xfrm>
              <a:off x="1492250" y="2181225"/>
              <a:ext cx="209550" cy="80010"/>
            </a:xfrm>
            <a:custGeom>
              <a:rect b="b" l="l" r="r" t="t"/>
              <a:pathLst>
                <a:path extrusionOk="0" h="80010" w="209550">
                  <a:moveTo>
                    <a:pt x="6985" y="0"/>
                  </a:move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5" name="Google Shape;685;p15"/>
            <p:cNvSpPr/>
            <p:nvPr/>
          </p:nvSpPr>
          <p:spPr>
            <a:xfrm>
              <a:off x="2127250" y="2543175"/>
              <a:ext cx="209550" cy="80010"/>
            </a:xfrm>
            <a:custGeom>
              <a:rect b="b" l="l" r="r" t="t"/>
              <a:pathLst>
                <a:path extrusionOk="0" h="80010" w="209550">
                  <a:moveTo>
                    <a:pt x="6985" y="0"/>
                  </a:move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6" name="Google Shape;686;p15"/>
            <p:cNvSpPr/>
            <p:nvPr/>
          </p:nvSpPr>
          <p:spPr>
            <a:xfrm>
              <a:off x="2762250" y="2905125"/>
              <a:ext cx="209550" cy="80010"/>
            </a:xfrm>
            <a:custGeom>
              <a:rect b="b" l="l" r="r" t="t"/>
              <a:pathLst>
                <a:path extrusionOk="0" h="80010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7" name="Google Shape;687;p15"/>
            <p:cNvSpPr/>
            <p:nvPr/>
          </p:nvSpPr>
          <p:spPr>
            <a:xfrm>
              <a:off x="3397250" y="326707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8" name="Google Shape;688;p15"/>
            <p:cNvSpPr/>
            <p:nvPr/>
          </p:nvSpPr>
          <p:spPr>
            <a:xfrm>
              <a:off x="4032250" y="362902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9" name="Google Shape;689;p15"/>
            <p:cNvSpPr/>
            <p:nvPr/>
          </p:nvSpPr>
          <p:spPr>
            <a:xfrm>
              <a:off x="4667250" y="399097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0" name="Google Shape;690;p15"/>
            <p:cNvSpPr/>
            <p:nvPr/>
          </p:nvSpPr>
          <p:spPr>
            <a:xfrm>
              <a:off x="5302250" y="435292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1" name="Google Shape;691;p15"/>
            <p:cNvSpPr/>
            <p:nvPr/>
          </p:nvSpPr>
          <p:spPr>
            <a:xfrm>
              <a:off x="5937250" y="471487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2" name="Google Shape;692;p15"/>
            <p:cNvSpPr/>
            <p:nvPr/>
          </p:nvSpPr>
          <p:spPr>
            <a:xfrm>
              <a:off x="6572250" y="507682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3" name="Google Shape;693;p15"/>
            <p:cNvSpPr/>
            <p:nvPr/>
          </p:nvSpPr>
          <p:spPr>
            <a:xfrm>
              <a:off x="7207250" y="543877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4" name="Google Shape;694;p15"/>
            <p:cNvSpPr/>
            <p:nvPr/>
          </p:nvSpPr>
          <p:spPr>
            <a:xfrm>
              <a:off x="7842250" y="580072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32385" y="3810"/>
                  </a:move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5" name="Google Shape;695;p15"/>
            <p:cNvSpPr/>
            <p:nvPr/>
          </p:nvSpPr>
          <p:spPr>
            <a:xfrm>
              <a:off x="8477250" y="616267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6" name="Google Shape;696;p15"/>
            <p:cNvSpPr/>
            <p:nvPr/>
          </p:nvSpPr>
          <p:spPr>
            <a:xfrm>
              <a:off x="9112250" y="652462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32385" y="3810"/>
                  </a:move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7" name="Google Shape;697;p15"/>
            <p:cNvSpPr/>
            <p:nvPr/>
          </p:nvSpPr>
          <p:spPr>
            <a:xfrm>
              <a:off x="164464" y="1076960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8" name="Google Shape;698;p15"/>
            <p:cNvSpPr/>
            <p:nvPr/>
          </p:nvSpPr>
          <p:spPr>
            <a:xfrm>
              <a:off x="799465" y="1438910"/>
              <a:ext cx="217170" cy="117475"/>
            </a:xfrm>
            <a:custGeom>
              <a:rect b="b" l="l" r="r" t="t"/>
              <a:pathLst>
                <a:path extrusionOk="0" h="117475" w="217170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9" name="Google Shape;699;p15"/>
            <p:cNvSpPr/>
            <p:nvPr/>
          </p:nvSpPr>
          <p:spPr>
            <a:xfrm>
              <a:off x="1434464" y="1800860"/>
              <a:ext cx="217170" cy="117475"/>
            </a:xfrm>
            <a:custGeom>
              <a:rect b="b" l="l" r="r" t="t"/>
              <a:pathLst>
                <a:path extrusionOk="0" h="117475" w="217170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0" name="Google Shape;700;p15"/>
            <p:cNvSpPr/>
            <p:nvPr/>
          </p:nvSpPr>
          <p:spPr>
            <a:xfrm>
              <a:off x="2069464" y="2162810"/>
              <a:ext cx="217170" cy="117475"/>
            </a:xfrm>
            <a:custGeom>
              <a:rect b="b" l="l" r="r" t="t"/>
              <a:pathLst>
                <a:path extrusionOk="0" h="117475" w="21717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1" name="Google Shape;701;p15"/>
            <p:cNvSpPr/>
            <p:nvPr/>
          </p:nvSpPr>
          <p:spPr>
            <a:xfrm>
              <a:off x="2704464" y="2524760"/>
              <a:ext cx="217170" cy="117475"/>
            </a:xfrm>
            <a:custGeom>
              <a:rect b="b" l="l" r="r" t="t"/>
              <a:pathLst>
                <a:path extrusionOk="0" h="117475" w="21717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2" name="Google Shape;702;p15"/>
            <p:cNvSpPr/>
            <p:nvPr/>
          </p:nvSpPr>
          <p:spPr>
            <a:xfrm>
              <a:off x="3339465" y="2886710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3" name="Google Shape;703;p15"/>
            <p:cNvSpPr/>
            <p:nvPr/>
          </p:nvSpPr>
          <p:spPr>
            <a:xfrm>
              <a:off x="3974465" y="3248660"/>
              <a:ext cx="217169" cy="117474"/>
            </a:xfrm>
            <a:custGeom>
              <a:rect b="b" l="l" r="r" t="t"/>
              <a:pathLst>
                <a:path extrusionOk="0" h="117474" w="217169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4" name="Google Shape;704;p15"/>
            <p:cNvSpPr/>
            <p:nvPr/>
          </p:nvSpPr>
          <p:spPr>
            <a:xfrm>
              <a:off x="4609465" y="361060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5" name="Google Shape;705;p15"/>
            <p:cNvSpPr/>
            <p:nvPr/>
          </p:nvSpPr>
          <p:spPr>
            <a:xfrm>
              <a:off x="5244465" y="397255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6" name="Google Shape;706;p15"/>
            <p:cNvSpPr/>
            <p:nvPr/>
          </p:nvSpPr>
          <p:spPr>
            <a:xfrm>
              <a:off x="5879465" y="433450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7" name="Google Shape;707;p15"/>
            <p:cNvSpPr/>
            <p:nvPr/>
          </p:nvSpPr>
          <p:spPr>
            <a:xfrm>
              <a:off x="6514465" y="469645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8" name="Google Shape;708;p15"/>
            <p:cNvSpPr/>
            <p:nvPr/>
          </p:nvSpPr>
          <p:spPr>
            <a:xfrm>
              <a:off x="7149465" y="505840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16510" y="0"/>
                  </a:move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9" name="Google Shape;709;p15"/>
            <p:cNvSpPr/>
            <p:nvPr/>
          </p:nvSpPr>
          <p:spPr>
            <a:xfrm>
              <a:off x="7784465" y="542035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0" name="Google Shape;710;p15"/>
            <p:cNvSpPr/>
            <p:nvPr/>
          </p:nvSpPr>
          <p:spPr>
            <a:xfrm>
              <a:off x="8419465" y="578230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1" name="Google Shape;711;p15"/>
            <p:cNvSpPr/>
            <p:nvPr/>
          </p:nvSpPr>
          <p:spPr>
            <a:xfrm>
              <a:off x="9054465" y="614425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2" name="Google Shape;712;p15"/>
            <p:cNvSpPr/>
            <p:nvPr/>
          </p:nvSpPr>
          <p:spPr>
            <a:xfrm>
              <a:off x="9689465" y="650620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3" name="Google Shape;713;p15"/>
            <p:cNvSpPr/>
            <p:nvPr/>
          </p:nvSpPr>
          <p:spPr>
            <a:xfrm>
              <a:off x="65405" y="698500"/>
              <a:ext cx="220979" cy="149860"/>
            </a:xfrm>
            <a:custGeom>
              <a:rect b="b" l="l" r="r" t="t"/>
              <a:pathLst>
                <a:path extrusionOk="0" h="149860" w="220979">
                  <a:moveTo>
                    <a:pt x="46355" y="12065"/>
                  </a:move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4" name="Google Shape;714;p15"/>
            <p:cNvSpPr/>
            <p:nvPr/>
          </p:nvSpPr>
          <p:spPr>
            <a:xfrm>
              <a:off x="700405" y="1060450"/>
              <a:ext cx="220980" cy="149860"/>
            </a:xfrm>
            <a:custGeom>
              <a:rect b="b" l="l" r="r" t="t"/>
              <a:pathLst>
                <a:path extrusionOk="0" h="149860" w="220980">
                  <a:moveTo>
                    <a:pt x="46355" y="12065"/>
                  </a:move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5" name="Google Shape;715;p15"/>
            <p:cNvSpPr/>
            <p:nvPr/>
          </p:nvSpPr>
          <p:spPr>
            <a:xfrm>
              <a:off x="1335405" y="1422400"/>
              <a:ext cx="220980" cy="149860"/>
            </a:xfrm>
            <a:custGeom>
              <a:rect b="b" l="l" r="r" t="t"/>
              <a:pathLst>
                <a:path extrusionOk="0" h="149860" w="220980">
                  <a:moveTo>
                    <a:pt x="23495" y="0"/>
                  </a:move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6" name="Google Shape;716;p15"/>
            <p:cNvSpPr/>
            <p:nvPr/>
          </p:nvSpPr>
          <p:spPr>
            <a:xfrm>
              <a:off x="1970404" y="1784350"/>
              <a:ext cx="220980" cy="149860"/>
            </a:xfrm>
            <a:custGeom>
              <a:rect b="b" l="l" r="r" t="t"/>
              <a:pathLst>
                <a:path extrusionOk="0" h="149860" w="22098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7" name="Google Shape;717;p15"/>
            <p:cNvSpPr/>
            <p:nvPr/>
          </p:nvSpPr>
          <p:spPr>
            <a:xfrm>
              <a:off x="2605404" y="2146300"/>
              <a:ext cx="220980" cy="149860"/>
            </a:xfrm>
            <a:custGeom>
              <a:rect b="b" l="l" r="r" t="t"/>
              <a:pathLst>
                <a:path extrusionOk="0" h="149860" w="22098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8" name="Google Shape;718;p15"/>
            <p:cNvSpPr/>
            <p:nvPr/>
          </p:nvSpPr>
          <p:spPr>
            <a:xfrm>
              <a:off x="3240404" y="2508250"/>
              <a:ext cx="220979" cy="149860"/>
            </a:xfrm>
            <a:custGeom>
              <a:rect b="b" l="l" r="r" t="t"/>
              <a:pathLst>
                <a:path extrusionOk="0" h="149860" w="220979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9" name="Google Shape;719;p15"/>
            <p:cNvSpPr/>
            <p:nvPr/>
          </p:nvSpPr>
          <p:spPr>
            <a:xfrm>
              <a:off x="3875404" y="2870200"/>
              <a:ext cx="220979" cy="149860"/>
            </a:xfrm>
            <a:custGeom>
              <a:rect b="b" l="l" r="r" t="t"/>
              <a:pathLst>
                <a:path extrusionOk="0" h="149860" w="220979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0" name="Google Shape;720;p15"/>
            <p:cNvSpPr/>
            <p:nvPr/>
          </p:nvSpPr>
          <p:spPr>
            <a:xfrm>
              <a:off x="4510404" y="323215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1" name="Google Shape;721;p15"/>
            <p:cNvSpPr/>
            <p:nvPr/>
          </p:nvSpPr>
          <p:spPr>
            <a:xfrm>
              <a:off x="5145404" y="359410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2" name="Google Shape;722;p15"/>
            <p:cNvSpPr/>
            <p:nvPr/>
          </p:nvSpPr>
          <p:spPr>
            <a:xfrm>
              <a:off x="5780404" y="395605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3" name="Google Shape;723;p15"/>
            <p:cNvSpPr/>
            <p:nvPr/>
          </p:nvSpPr>
          <p:spPr>
            <a:xfrm>
              <a:off x="6415404" y="431800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23495" y="0"/>
                  </a:move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4" name="Google Shape;724;p15"/>
            <p:cNvSpPr/>
            <p:nvPr/>
          </p:nvSpPr>
          <p:spPr>
            <a:xfrm>
              <a:off x="7050405" y="467995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5" name="Google Shape;725;p15"/>
            <p:cNvSpPr/>
            <p:nvPr/>
          </p:nvSpPr>
          <p:spPr>
            <a:xfrm>
              <a:off x="7685405" y="504190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6" name="Google Shape;726;p15"/>
            <p:cNvSpPr/>
            <p:nvPr/>
          </p:nvSpPr>
          <p:spPr>
            <a:xfrm>
              <a:off x="8320405" y="540385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7" name="Google Shape;727;p15"/>
            <p:cNvSpPr/>
            <p:nvPr/>
          </p:nvSpPr>
          <p:spPr>
            <a:xfrm>
              <a:off x="8955405" y="576580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8" name="Google Shape;728;p15"/>
            <p:cNvSpPr/>
            <p:nvPr/>
          </p:nvSpPr>
          <p:spPr>
            <a:xfrm>
              <a:off x="9590405" y="612775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9" name="Google Shape;729;p15"/>
            <p:cNvSpPr/>
            <p:nvPr/>
          </p:nvSpPr>
          <p:spPr>
            <a:xfrm>
              <a:off x="10225405" y="648970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46355" y="12065"/>
                  </a:move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0" name="Google Shape;730;p15"/>
            <p:cNvSpPr/>
            <p:nvPr/>
          </p:nvSpPr>
          <p:spPr>
            <a:xfrm>
              <a:off x="10880725" y="6851650"/>
              <a:ext cx="15875" cy="6350"/>
            </a:xfrm>
            <a:custGeom>
              <a:rect b="b" l="l" r="r" t="t"/>
              <a:pathLst>
                <a:path extrusionOk="0" h="6350" w="15875">
                  <a:moveTo>
                    <a:pt x="0" y="6350"/>
                  </a:moveTo>
                  <a:lnTo>
                    <a:pt x="15875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1" name="Google Shape;731;p15"/>
            <p:cNvSpPr/>
            <p:nvPr/>
          </p:nvSpPr>
          <p:spPr>
            <a:xfrm>
              <a:off x="0" y="352425"/>
              <a:ext cx="151129" cy="147955"/>
            </a:xfrm>
            <a:custGeom>
              <a:rect b="b" l="l" r="r" t="t"/>
              <a:pathLst>
                <a:path extrusionOk="0" h="147955" w="151129">
                  <a:moveTo>
                    <a:pt x="100965" y="133350"/>
                  </a:moveTo>
                  <a:lnTo>
                    <a:pt x="121920" y="147955"/>
                  </a:lnTo>
                  <a:lnTo>
                    <a:pt x="151130" y="106680"/>
                  </a:lnTo>
                  <a:lnTo>
                    <a:pt x="130175" y="92075"/>
                  </a:lnTo>
                  <a:lnTo>
                    <a:pt x="0" y="0"/>
                  </a:lnTo>
                  <a:lnTo>
                    <a:pt x="0" y="622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2" name="Google Shape;732;p15"/>
            <p:cNvSpPr/>
            <p:nvPr/>
          </p:nvSpPr>
          <p:spPr>
            <a:xfrm>
              <a:off x="563244" y="684530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49530" y="14605"/>
                  </a:move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3" name="Google Shape;733;p15"/>
            <p:cNvSpPr/>
            <p:nvPr/>
          </p:nvSpPr>
          <p:spPr>
            <a:xfrm>
              <a:off x="1198244" y="1046480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49530" y="14605"/>
                  </a:move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4" name="Google Shape;734;p15"/>
            <p:cNvSpPr/>
            <p:nvPr/>
          </p:nvSpPr>
          <p:spPr>
            <a:xfrm>
              <a:off x="1833245" y="1408430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5" name="Google Shape;735;p15"/>
            <p:cNvSpPr/>
            <p:nvPr/>
          </p:nvSpPr>
          <p:spPr>
            <a:xfrm>
              <a:off x="2468245" y="177037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6" name="Google Shape;736;p15"/>
            <p:cNvSpPr/>
            <p:nvPr/>
          </p:nvSpPr>
          <p:spPr>
            <a:xfrm>
              <a:off x="3103245" y="213232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7" name="Google Shape;737;p15"/>
            <p:cNvSpPr/>
            <p:nvPr/>
          </p:nvSpPr>
          <p:spPr>
            <a:xfrm>
              <a:off x="3738245" y="249427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8" name="Google Shape;738;p15"/>
            <p:cNvSpPr/>
            <p:nvPr/>
          </p:nvSpPr>
          <p:spPr>
            <a:xfrm>
              <a:off x="4373245" y="285622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9" name="Google Shape;739;p15"/>
            <p:cNvSpPr/>
            <p:nvPr/>
          </p:nvSpPr>
          <p:spPr>
            <a:xfrm>
              <a:off x="5008245" y="321817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0" name="Google Shape;740;p15"/>
            <p:cNvSpPr/>
            <p:nvPr/>
          </p:nvSpPr>
          <p:spPr>
            <a:xfrm>
              <a:off x="5643245" y="358012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1" name="Google Shape;741;p15"/>
            <p:cNvSpPr/>
            <p:nvPr/>
          </p:nvSpPr>
          <p:spPr>
            <a:xfrm>
              <a:off x="6278245" y="394207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2" name="Google Shape;742;p15"/>
            <p:cNvSpPr/>
            <p:nvPr/>
          </p:nvSpPr>
          <p:spPr>
            <a:xfrm>
              <a:off x="6913244" y="430402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3" name="Google Shape;743;p15"/>
            <p:cNvSpPr/>
            <p:nvPr/>
          </p:nvSpPr>
          <p:spPr>
            <a:xfrm>
              <a:off x="7548244" y="466597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4" name="Google Shape;744;p15"/>
            <p:cNvSpPr/>
            <p:nvPr/>
          </p:nvSpPr>
          <p:spPr>
            <a:xfrm>
              <a:off x="8183244" y="502792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5" name="Google Shape;745;p15"/>
            <p:cNvSpPr/>
            <p:nvPr/>
          </p:nvSpPr>
          <p:spPr>
            <a:xfrm>
              <a:off x="8818244" y="538987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6" name="Google Shape;746;p15"/>
            <p:cNvSpPr/>
            <p:nvPr/>
          </p:nvSpPr>
          <p:spPr>
            <a:xfrm>
              <a:off x="9453244" y="575182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7" name="Google Shape;747;p15"/>
            <p:cNvSpPr/>
            <p:nvPr/>
          </p:nvSpPr>
          <p:spPr>
            <a:xfrm>
              <a:off x="10088244" y="611377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8" name="Google Shape;748;p15"/>
            <p:cNvSpPr/>
            <p:nvPr/>
          </p:nvSpPr>
          <p:spPr>
            <a:xfrm>
              <a:off x="10723244" y="647572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49530" y="14605"/>
                  </a:move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lnTo>
                    <a:pt x="193675" y="177800"/>
                  </a:lnTo>
                  <a:lnTo>
                    <a:pt x="222886" y="136525"/>
                  </a:lnTo>
                  <a:lnTo>
                    <a:pt x="201930" y="1219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9" name="Google Shape;749;p15"/>
            <p:cNvSpPr/>
            <p:nvPr/>
          </p:nvSpPr>
          <p:spPr>
            <a:xfrm>
              <a:off x="11372850" y="6837680"/>
              <a:ext cx="43180" cy="20319"/>
            </a:xfrm>
            <a:custGeom>
              <a:rect b="b" l="l" r="r" t="t"/>
              <a:pathLst>
                <a:path extrusionOk="0" h="20319" w="43180">
                  <a:moveTo>
                    <a:pt x="14605" y="0"/>
                  </a:moveTo>
                  <a:lnTo>
                    <a:pt x="0" y="20320"/>
                  </a:lnTo>
                  <a:lnTo>
                    <a:pt x="43180" y="20320"/>
                  </a:lnTo>
                  <a:lnTo>
                    <a:pt x="34925" y="146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" name="Google Shape;750;p15"/>
            <p:cNvSpPr/>
            <p:nvPr/>
          </p:nvSpPr>
          <p:spPr>
            <a:xfrm>
              <a:off x="392429" y="31178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685" y="55245"/>
                  </a:move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" name="Google Shape;751;p15"/>
            <p:cNvSpPr/>
            <p:nvPr/>
          </p:nvSpPr>
          <p:spPr>
            <a:xfrm>
              <a:off x="1027430" y="673734"/>
              <a:ext cx="224155" cy="199390"/>
            </a:xfrm>
            <a:custGeom>
              <a:rect b="b" l="l" r="r" t="t"/>
              <a:pathLst>
                <a:path extrusionOk="0" h="199390" w="224155">
                  <a:moveTo>
                    <a:pt x="52705" y="16510"/>
                  </a:move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2" name="Google Shape;752;p15"/>
            <p:cNvSpPr/>
            <p:nvPr/>
          </p:nvSpPr>
          <p:spPr>
            <a:xfrm>
              <a:off x="1662429" y="1035685"/>
              <a:ext cx="224155" cy="199389"/>
            </a:xfrm>
            <a:custGeom>
              <a:rect b="b" l="l" r="r" t="t"/>
              <a:pathLst>
                <a:path extrusionOk="0" h="199389" w="224155">
                  <a:moveTo>
                    <a:pt x="52705" y="16510"/>
                  </a:move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3" name="Google Shape;753;p15"/>
            <p:cNvSpPr/>
            <p:nvPr/>
          </p:nvSpPr>
          <p:spPr>
            <a:xfrm>
              <a:off x="2297429" y="1397635"/>
              <a:ext cx="224155" cy="199389"/>
            </a:xfrm>
            <a:custGeom>
              <a:rect b="b" l="l" r="r" t="t"/>
              <a:pathLst>
                <a:path extrusionOk="0" h="199389" w="224155">
                  <a:moveTo>
                    <a:pt x="52705" y="16510"/>
                  </a:move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4" name="Google Shape;754;p15"/>
            <p:cNvSpPr/>
            <p:nvPr/>
          </p:nvSpPr>
          <p:spPr>
            <a:xfrm>
              <a:off x="2932429" y="1759585"/>
              <a:ext cx="224155" cy="199389"/>
            </a:xfrm>
            <a:custGeom>
              <a:rect b="b" l="l" r="r" t="t"/>
              <a:pathLst>
                <a:path extrusionOk="0" h="199389" w="224155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5" name="Google Shape;755;p15"/>
            <p:cNvSpPr/>
            <p:nvPr/>
          </p:nvSpPr>
          <p:spPr>
            <a:xfrm>
              <a:off x="3567429" y="2121535"/>
              <a:ext cx="224154" cy="199389"/>
            </a:xfrm>
            <a:custGeom>
              <a:rect b="b" l="l" r="r" t="t"/>
              <a:pathLst>
                <a:path extrusionOk="0" h="199389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6" name="Google Shape;756;p15"/>
            <p:cNvSpPr/>
            <p:nvPr/>
          </p:nvSpPr>
          <p:spPr>
            <a:xfrm>
              <a:off x="4202429" y="2483485"/>
              <a:ext cx="224154" cy="199389"/>
            </a:xfrm>
            <a:custGeom>
              <a:rect b="b" l="l" r="r" t="t"/>
              <a:pathLst>
                <a:path extrusionOk="0" h="199389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7" name="Google Shape;757;p15"/>
            <p:cNvSpPr/>
            <p:nvPr/>
          </p:nvSpPr>
          <p:spPr>
            <a:xfrm>
              <a:off x="4837429" y="2845435"/>
              <a:ext cx="224154" cy="199389"/>
            </a:xfrm>
            <a:custGeom>
              <a:rect b="b" l="l" r="r" t="t"/>
              <a:pathLst>
                <a:path extrusionOk="0" h="199389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8" name="Google Shape;758;p15"/>
            <p:cNvSpPr/>
            <p:nvPr/>
          </p:nvSpPr>
          <p:spPr>
            <a:xfrm>
              <a:off x="5472429" y="3207385"/>
              <a:ext cx="224154" cy="199389"/>
            </a:xfrm>
            <a:custGeom>
              <a:rect b="b" l="l" r="r" t="t"/>
              <a:pathLst>
                <a:path extrusionOk="0" h="199389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9" name="Google Shape;759;p15"/>
            <p:cNvSpPr/>
            <p:nvPr/>
          </p:nvSpPr>
          <p:spPr>
            <a:xfrm>
              <a:off x="6107429" y="356933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0" name="Google Shape;760;p15"/>
            <p:cNvSpPr/>
            <p:nvPr/>
          </p:nvSpPr>
          <p:spPr>
            <a:xfrm>
              <a:off x="6742430" y="393128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1" name="Google Shape;761;p15"/>
            <p:cNvSpPr/>
            <p:nvPr/>
          </p:nvSpPr>
          <p:spPr>
            <a:xfrm>
              <a:off x="7377430" y="429323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2" name="Google Shape;762;p15"/>
            <p:cNvSpPr/>
            <p:nvPr/>
          </p:nvSpPr>
          <p:spPr>
            <a:xfrm>
              <a:off x="8012430" y="465518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3" name="Google Shape;763;p15"/>
            <p:cNvSpPr/>
            <p:nvPr/>
          </p:nvSpPr>
          <p:spPr>
            <a:xfrm>
              <a:off x="8647430" y="501713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72085" y="183515"/>
                  </a:move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4" name="Google Shape;764;p15"/>
            <p:cNvSpPr/>
            <p:nvPr/>
          </p:nvSpPr>
          <p:spPr>
            <a:xfrm>
              <a:off x="9282430" y="537908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72085" y="183515"/>
                  </a:move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5" name="Google Shape;765;p15"/>
            <p:cNvSpPr/>
            <p:nvPr/>
          </p:nvSpPr>
          <p:spPr>
            <a:xfrm>
              <a:off x="9917430" y="574103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6" name="Google Shape;766;p15"/>
            <p:cNvSpPr/>
            <p:nvPr/>
          </p:nvSpPr>
          <p:spPr>
            <a:xfrm>
              <a:off x="10552430" y="610298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7" name="Google Shape;767;p15"/>
            <p:cNvSpPr/>
            <p:nvPr/>
          </p:nvSpPr>
          <p:spPr>
            <a:xfrm>
              <a:off x="11187430" y="646493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224155" y="160655"/>
                  </a:move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8" name="Google Shape;768;p15"/>
            <p:cNvSpPr/>
            <p:nvPr/>
          </p:nvSpPr>
          <p:spPr>
            <a:xfrm>
              <a:off x="11829415" y="6826884"/>
              <a:ext cx="62865" cy="31115"/>
            </a:xfrm>
            <a:custGeom>
              <a:rect b="b" l="l" r="r" t="t"/>
              <a:pathLst>
                <a:path extrusionOk="0" h="31115" w="62865">
                  <a:moveTo>
                    <a:pt x="26035" y="0"/>
                  </a:moveTo>
                  <a:lnTo>
                    <a:pt x="0" y="31115"/>
                  </a:lnTo>
                  <a:lnTo>
                    <a:pt x="62865" y="31115"/>
                  </a:lnTo>
                  <a:lnTo>
                    <a:pt x="45720" y="165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9" name="Google Shape;769;p15"/>
            <p:cNvSpPr/>
            <p:nvPr/>
          </p:nvSpPr>
          <p:spPr>
            <a:xfrm>
              <a:off x="218440" y="0"/>
              <a:ext cx="201294" cy="157479"/>
            </a:xfrm>
            <a:custGeom>
              <a:rect b="b" l="l" r="r" t="t"/>
              <a:pathLst>
                <a:path extrusionOk="0" h="157479" w="201294">
                  <a:moveTo>
                    <a:pt x="166370" y="157480"/>
                  </a:moveTo>
                  <a:lnTo>
                    <a:pt x="201295" y="120650"/>
                  </a:lnTo>
                  <a:lnTo>
                    <a:pt x="182880" y="103505"/>
                  </a:lnTo>
                  <a:lnTo>
                    <a:pt x="74295" y="0"/>
                  </a:lnTo>
                  <a:lnTo>
                    <a:pt x="0" y="0"/>
                  </a:lnTo>
                  <a:lnTo>
                    <a:pt x="147955" y="1403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0" name="Google Shape;770;p15"/>
            <p:cNvSpPr/>
            <p:nvPr/>
          </p:nvSpPr>
          <p:spPr>
            <a:xfrm>
              <a:off x="830580" y="303529"/>
              <a:ext cx="224155" cy="215900"/>
            </a:xfrm>
            <a:custGeom>
              <a:rect b="b" l="l" r="r" t="t"/>
              <a:pathLst>
                <a:path extrusionOk="0" h="215900" w="224155">
                  <a:moveTo>
                    <a:pt x="18415" y="54610"/>
                  </a:move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lnTo>
                    <a:pt x="34925" y="0"/>
                  </a:lnTo>
                  <a:lnTo>
                    <a:pt x="0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1" name="Google Shape;771;p15"/>
            <p:cNvSpPr/>
            <p:nvPr/>
          </p:nvSpPr>
          <p:spPr>
            <a:xfrm>
              <a:off x="1465580" y="665480"/>
              <a:ext cx="224155" cy="215900"/>
            </a:xfrm>
            <a:custGeom>
              <a:rect b="b" l="l" r="r" t="t"/>
              <a:pathLst>
                <a:path extrusionOk="0" h="215900" w="224155">
                  <a:moveTo>
                    <a:pt x="53340" y="17145"/>
                  </a:moveTo>
                  <a:lnTo>
                    <a:pt x="34925" y="0"/>
                  </a:ln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2" name="Google Shape;772;p15"/>
            <p:cNvSpPr/>
            <p:nvPr/>
          </p:nvSpPr>
          <p:spPr>
            <a:xfrm>
              <a:off x="2100579" y="1027430"/>
              <a:ext cx="224155" cy="215900"/>
            </a:xfrm>
            <a:custGeom>
              <a:rect b="b" l="l" r="r" t="t"/>
              <a:pathLst>
                <a:path extrusionOk="0" h="215900" w="224155">
                  <a:moveTo>
                    <a:pt x="53340" y="17145"/>
                  </a:moveTo>
                  <a:lnTo>
                    <a:pt x="34925" y="0"/>
                  </a:ln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3" name="Google Shape;773;p15"/>
            <p:cNvSpPr/>
            <p:nvPr/>
          </p:nvSpPr>
          <p:spPr>
            <a:xfrm>
              <a:off x="2735579" y="1389380"/>
              <a:ext cx="224155" cy="215900"/>
            </a:xfrm>
            <a:custGeom>
              <a:rect b="b" l="l" r="r" t="t"/>
              <a:pathLst>
                <a:path extrusionOk="0" h="215900" w="224155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4" name="Google Shape;774;p15"/>
            <p:cNvSpPr/>
            <p:nvPr/>
          </p:nvSpPr>
          <p:spPr>
            <a:xfrm>
              <a:off x="3370579" y="17513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5" name="Google Shape;775;p15"/>
            <p:cNvSpPr/>
            <p:nvPr/>
          </p:nvSpPr>
          <p:spPr>
            <a:xfrm>
              <a:off x="4005579" y="21132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6" name="Google Shape;776;p15"/>
            <p:cNvSpPr/>
            <p:nvPr/>
          </p:nvSpPr>
          <p:spPr>
            <a:xfrm>
              <a:off x="4640579" y="24752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7" name="Google Shape;777;p15"/>
            <p:cNvSpPr/>
            <p:nvPr/>
          </p:nvSpPr>
          <p:spPr>
            <a:xfrm>
              <a:off x="5275579" y="28371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8" name="Google Shape;778;p15"/>
            <p:cNvSpPr/>
            <p:nvPr/>
          </p:nvSpPr>
          <p:spPr>
            <a:xfrm>
              <a:off x="5910579" y="31991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9" name="Google Shape;779;p15"/>
            <p:cNvSpPr/>
            <p:nvPr/>
          </p:nvSpPr>
          <p:spPr>
            <a:xfrm>
              <a:off x="6545580" y="35610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34925" y="0"/>
                  </a:move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0" name="Google Shape;780;p15"/>
            <p:cNvSpPr/>
            <p:nvPr/>
          </p:nvSpPr>
          <p:spPr>
            <a:xfrm>
              <a:off x="7180580" y="39230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1" name="Google Shape;781;p15"/>
            <p:cNvSpPr/>
            <p:nvPr/>
          </p:nvSpPr>
          <p:spPr>
            <a:xfrm>
              <a:off x="7815580" y="42849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2" name="Google Shape;782;p15"/>
            <p:cNvSpPr/>
            <p:nvPr/>
          </p:nvSpPr>
          <p:spPr>
            <a:xfrm>
              <a:off x="8450580" y="46469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3" name="Google Shape;783;p15"/>
            <p:cNvSpPr/>
            <p:nvPr/>
          </p:nvSpPr>
          <p:spPr>
            <a:xfrm>
              <a:off x="9085580" y="50088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4" name="Google Shape;784;p15"/>
            <p:cNvSpPr/>
            <p:nvPr/>
          </p:nvSpPr>
          <p:spPr>
            <a:xfrm>
              <a:off x="9720580" y="53708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5" name="Google Shape;785;p15"/>
            <p:cNvSpPr/>
            <p:nvPr/>
          </p:nvSpPr>
          <p:spPr>
            <a:xfrm>
              <a:off x="10355580" y="57327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6" name="Google Shape;786;p15"/>
            <p:cNvSpPr/>
            <p:nvPr/>
          </p:nvSpPr>
          <p:spPr>
            <a:xfrm>
              <a:off x="10990580" y="60947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7" name="Google Shape;787;p15"/>
            <p:cNvSpPr/>
            <p:nvPr/>
          </p:nvSpPr>
          <p:spPr>
            <a:xfrm>
              <a:off x="11625580" y="64566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8" name="Google Shape;788;p15"/>
            <p:cNvSpPr/>
            <p:nvPr/>
          </p:nvSpPr>
          <p:spPr>
            <a:xfrm>
              <a:off x="642619" y="0"/>
              <a:ext cx="196850" cy="162560"/>
            </a:xfrm>
            <a:custGeom>
              <a:rect b="b" l="l" r="r" t="t"/>
              <a:pathLst>
                <a:path extrusionOk="0" h="162560" w="196850">
                  <a:moveTo>
                    <a:pt x="160655" y="162560"/>
                  </a:moveTo>
                  <a:lnTo>
                    <a:pt x="196850" y="127000"/>
                  </a:lnTo>
                  <a:lnTo>
                    <a:pt x="178435" y="109220"/>
                  </a:lnTo>
                  <a:lnTo>
                    <a:pt x="71120" y="0"/>
                  </a:lnTo>
                  <a:lnTo>
                    <a:pt x="0" y="0"/>
                  </a:lnTo>
                  <a:lnTo>
                    <a:pt x="142875" y="144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9" name="Google Shape;789;p15"/>
            <p:cNvSpPr/>
            <p:nvPr/>
          </p:nvSpPr>
          <p:spPr>
            <a:xfrm>
              <a:off x="1249680" y="29845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5" y="208280"/>
                  </a:move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0" name="Google Shape;790;p15"/>
            <p:cNvSpPr/>
            <p:nvPr/>
          </p:nvSpPr>
          <p:spPr>
            <a:xfrm>
              <a:off x="1884679" y="66040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1" name="Google Shape;791;p15"/>
            <p:cNvSpPr/>
            <p:nvPr/>
          </p:nvSpPr>
          <p:spPr>
            <a:xfrm>
              <a:off x="2519679" y="102235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36195" y="0"/>
                  </a:move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2" name="Google Shape;792;p15"/>
            <p:cNvSpPr/>
            <p:nvPr/>
          </p:nvSpPr>
          <p:spPr>
            <a:xfrm>
              <a:off x="3154679" y="138430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36195" y="0"/>
                  </a:move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3" name="Google Shape;793;p15"/>
            <p:cNvSpPr/>
            <p:nvPr/>
          </p:nvSpPr>
          <p:spPr>
            <a:xfrm>
              <a:off x="3789679" y="174625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206375" y="172720"/>
                  </a:move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4" name="Google Shape;794;p15"/>
            <p:cNvSpPr/>
            <p:nvPr/>
          </p:nvSpPr>
          <p:spPr>
            <a:xfrm>
              <a:off x="4424679" y="210820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5" name="Google Shape;795;p15"/>
            <p:cNvSpPr/>
            <p:nvPr/>
          </p:nvSpPr>
          <p:spPr>
            <a:xfrm>
              <a:off x="5059679" y="247015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6" name="Google Shape;796;p15"/>
            <p:cNvSpPr/>
            <p:nvPr/>
          </p:nvSpPr>
          <p:spPr>
            <a:xfrm>
              <a:off x="5694679" y="283210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340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7" name="Google Shape;797;p15"/>
            <p:cNvSpPr/>
            <p:nvPr/>
          </p:nvSpPr>
          <p:spPr>
            <a:xfrm>
              <a:off x="6329679" y="319405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5" y="208280"/>
                  </a:move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5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8" name="Google Shape;798;p15"/>
            <p:cNvSpPr/>
            <p:nvPr/>
          </p:nvSpPr>
          <p:spPr>
            <a:xfrm>
              <a:off x="6964680" y="355600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9" name="Google Shape;799;p15"/>
            <p:cNvSpPr/>
            <p:nvPr/>
          </p:nvSpPr>
          <p:spPr>
            <a:xfrm>
              <a:off x="7599680" y="391795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0" name="Google Shape;800;p15"/>
            <p:cNvSpPr/>
            <p:nvPr/>
          </p:nvSpPr>
          <p:spPr>
            <a:xfrm>
              <a:off x="8234680" y="427990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1" name="Google Shape;801;p15"/>
            <p:cNvSpPr/>
            <p:nvPr/>
          </p:nvSpPr>
          <p:spPr>
            <a:xfrm>
              <a:off x="8869680" y="464185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2" name="Google Shape;802;p15"/>
            <p:cNvSpPr/>
            <p:nvPr/>
          </p:nvSpPr>
          <p:spPr>
            <a:xfrm>
              <a:off x="9504680" y="500380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3" name="Google Shape;803;p15"/>
            <p:cNvSpPr/>
            <p:nvPr/>
          </p:nvSpPr>
          <p:spPr>
            <a:xfrm>
              <a:off x="10139680" y="536575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4" name="Google Shape;804;p15"/>
            <p:cNvSpPr/>
            <p:nvPr/>
          </p:nvSpPr>
          <p:spPr>
            <a:xfrm>
              <a:off x="10774680" y="572770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206375" y="172720"/>
                  </a:move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lnTo>
                    <a:pt x="170814" y="208280"/>
                  </a:lnTo>
                  <a:lnTo>
                    <a:pt x="188595" y="226060"/>
                  </a:lnTo>
                  <a:lnTo>
                    <a:pt x="224789" y="1905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5" name="Google Shape;805;p15"/>
            <p:cNvSpPr/>
            <p:nvPr/>
          </p:nvSpPr>
          <p:spPr>
            <a:xfrm>
              <a:off x="11409680" y="608965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206375" y="172720"/>
                  </a:move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lnTo>
                    <a:pt x="170814" y="208280"/>
                  </a:lnTo>
                  <a:lnTo>
                    <a:pt x="188595" y="226060"/>
                  </a:lnTo>
                  <a:lnTo>
                    <a:pt x="224789" y="1905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6" name="Google Shape;806;p15"/>
            <p:cNvSpPr/>
            <p:nvPr/>
          </p:nvSpPr>
          <p:spPr>
            <a:xfrm>
              <a:off x="12044680" y="6451600"/>
              <a:ext cx="147319" cy="184784"/>
            </a:xfrm>
            <a:custGeom>
              <a:rect b="b" l="l" r="r" t="t"/>
              <a:pathLst>
                <a:path extrusionOk="0" h="184784" w="147319">
                  <a:moveTo>
                    <a:pt x="36195" y="0"/>
                  </a:moveTo>
                  <a:lnTo>
                    <a:pt x="0" y="35560"/>
                  </a:lnTo>
                  <a:lnTo>
                    <a:pt x="18414" y="53340"/>
                  </a:lnTo>
                  <a:lnTo>
                    <a:pt x="147320" y="184785"/>
                  </a:lnTo>
                  <a:lnTo>
                    <a:pt x="147320" y="112395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7" name="Google Shape;807;p15"/>
            <p:cNvSpPr/>
            <p:nvPr/>
          </p:nvSpPr>
          <p:spPr>
            <a:xfrm>
              <a:off x="1052830" y="0"/>
              <a:ext cx="194944" cy="165100"/>
            </a:xfrm>
            <a:custGeom>
              <a:rect b="b" l="l" r="r" t="t"/>
              <a:pathLst>
                <a:path extrusionOk="0" h="165100" w="194944">
                  <a:moveTo>
                    <a:pt x="158750" y="165100"/>
                  </a:moveTo>
                  <a:lnTo>
                    <a:pt x="194945" y="129540"/>
                  </a:lnTo>
                  <a:lnTo>
                    <a:pt x="177800" y="111125"/>
                  </a:lnTo>
                  <a:lnTo>
                    <a:pt x="70485" y="0"/>
                  </a:lnTo>
                  <a:lnTo>
                    <a:pt x="0" y="0"/>
                  </a:lnTo>
                  <a:lnTo>
                    <a:pt x="140970" y="1466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8" name="Google Shape;808;p15"/>
            <p:cNvSpPr/>
            <p:nvPr/>
          </p:nvSpPr>
          <p:spPr>
            <a:xfrm>
              <a:off x="1658620" y="296545"/>
              <a:ext cx="224154" cy="230504"/>
            </a:xfrm>
            <a:custGeom>
              <a:rect b="b" l="l" r="r" t="t"/>
              <a:pathLst>
                <a:path extrusionOk="0" h="230504" w="224154">
                  <a:moveTo>
                    <a:pt x="170180" y="212090"/>
                  </a:move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9" name="Google Shape;809;p15"/>
            <p:cNvSpPr/>
            <p:nvPr/>
          </p:nvSpPr>
          <p:spPr>
            <a:xfrm>
              <a:off x="2293620" y="658494"/>
              <a:ext cx="224154" cy="230505"/>
            </a:xfrm>
            <a:custGeom>
              <a:rect b="b" l="l" r="r" t="t"/>
              <a:pathLst>
                <a:path extrusionOk="0" h="230505" w="224154">
                  <a:moveTo>
                    <a:pt x="170180" y="212090"/>
                  </a:move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0" name="Google Shape;810;p15"/>
            <p:cNvSpPr/>
            <p:nvPr/>
          </p:nvSpPr>
          <p:spPr>
            <a:xfrm>
              <a:off x="2928620" y="1020444"/>
              <a:ext cx="224154" cy="230505"/>
            </a:xfrm>
            <a:custGeom>
              <a:rect b="b" l="l" r="r" t="t"/>
              <a:pathLst>
                <a:path extrusionOk="0" h="230505" w="224154">
                  <a:moveTo>
                    <a:pt x="170180" y="212090"/>
                  </a:move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1" name="Google Shape;811;p15"/>
            <p:cNvSpPr/>
            <p:nvPr/>
          </p:nvSpPr>
          <p:spPr>
            <a:xfrm>
              <a:off x="3563620" y="1382394"/>
              <a:ext cx="224154" cy="230505"/>
            </a:xfrm>
            <a:custGeom>
              <a:rect b="b" l="l" r="r" t="t"/>
              <a:pathLst>
                <a:path extrusionOk="0" h="230505" w="224154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2" name="Google Shape;812;p15"/>
            <p:cNvSpPr/>
            <p:nvPr/>
          </p:nvSpPr>
          <p:spPr>
            <a:xfrm>
              <a:off x="4198620" y="1744345"/>
              <a:ext cx="224154" cy="230504"/>
            </a:xfrm>
            <a:custGeom>
              <a:rect b="b" l="l" r="r" t="t"/>
              <a:pathLst>
                <a:path extrusionOk="0" h="230504" w="224154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3" name="Google Shape;813;p15"/>
            <p:cNvSpPr/>
            <p:nvPr/>
          </p:nvSpPr>
          <p:spPr>
            <a:xfrm>
              <a:off x="4833620" y="2106295"/>
              <a:ext cx="224154" cy="230504"/>
            </a:xfrm>
            <a:custGeom>
              <a:rect b="b" l="l" r="r" t="t"/>
              <a:pathLst>
                <a:path extrusionOk="0" h="230504" w="224154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4" name="Google Shape;814;p15"/>
            <p:cNvSpPr/>
            <p:nvPr/>
          </p:nvSpPr>
          <p:spPr>
            <a:xfrm>
              <a:off x="5468620" y="2468245"/>
              <a:ext cx="224154" cy="230504"/>
            </a:xfrm>
            <a:custGeom>
              <a:rect b="b" l="l" r="r" t="t"/>
              <a:pathLst>
                <a:path extrusionOk="0" h="230504" w="224154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5" name="Google Shape;815;p15"/>
            <p:cNvSpPr/>
            <p:nvPr/>
          </p:nvSpPr>
          <p:spPr>
            <a:xfrm>
              <a:off x="6103620" y="2830195"/>
              <a:ext cx="224154" cy="230504"/>
            </a:xfrm>
            <a:custGeom>
              <a:rect b="b" l="l" r="r" t="t"/>
              <a:pathLst>
                <a:path extrusionOk="0" h="230504" w="224154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6" name="Google Shape;816;p15"/>
            <p:cNvSpPr/>
            <p:nvPr/>
          </p:nvSpPr>
          <p:spPr>
            <a:xfrm>
              <a:off x="6738619" y="319214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7" name="Google Shape;817;p15"/>
            <p:cNvSpPr/>
            <p:nvPr/>
          </p:nvSpPr>
          <p:spPr>
            <a:xfrm>
              <a:off x="7373619" y="355409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8" name="Google Shape;818;p15"/>
            <p:cNvSpPr/>
            <p:nvPr/>
          </p:nvSpPr>
          <p:spPr>
            <a:xfrm>
              <a:off x="8008619" y="391604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9" name="Google Shape;819;p15"/>
            <p:cNvSpPr/>
            <p:nvPr/>
          </p:nvSpPr>
          <p:spPr>
            <a:xfrm>
              <a:off x="8643619" y="427799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0" name="Google Shape;820;p15"/>
            <p:cNvSpPr/>
            <p:nvPr/>
          </p:nvSpPr>
          <p:spPr>
            <a:xfrm>
              <a:off x="9278619" y="463994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1" name="Google Shape;821;p15"/>
            <p:cNvSpPr/>
            <p:nvPr/>
          </p:nvSpPr>
          <p:spPr>
            <a:xfrm>
              <a:off x="9913619" y="500189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170180" y="212090"/>
                  </a:move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2" name="Google Shape;822;p15"/>
            <p:cNvSpPr/>
            <p:nvPr/>
          </p:nvSpPr>
          <p:spPr>
            <a:xfrm>
              <a:off x="10548619" y="536384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170180" y="212090"/>
                  </a:move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3" name="Google Shape;823;p15"/>
            <p:cNvSpPr/>
            <p:nvPr/>
          </p:nvSpPr>
          <p:spPr>
            <a:xfrm>
              <a:off x="11183619" y="572579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170180" y="212090"/>
                  </a:move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4" name="Google Shape;824;p15"/>
            <p:cNvSpPr/>
            <p:nvPr/>
          </p:nvSpPr>
          <p:spPr>
            <a:xfrm>
              <a:off x="11818619" y="608774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54611" y="17780"/>
                  </a:move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5" name="Google Shape;825;p15"/>
            <p:cNvSpPr/>
            <p:nvPr/>
          </p:nvSpPr>
          <p:spPr>
            <a:xfrm>
              <a:off x="1459230" y="0"/>
              <a:ext cx="196215" cy="163829"/>
            </a:xfrm>
            <a:custGeom>
              <a:rect b="b" l="l" r="r" t="t"/>
              <a:pathLst>
                <a:path extrusionOk="0" h="163829" w="196215">
                  <a:moveTo>
                    <a:pt x="159385" y="163830"/>
                  </a:moveTo>
                  <a:lnTo>
                    <a:pt x="196215" y="128270"/>
                  </a:lnTo>
                  <a:lnTo>
                    <a:pt x="178435" y="109855"/>
                  </a:lnTo>
                  <a:lnTo>
                    <a:pt x="71120" y="0"/>
                  </a:lnTo>
                  <a:lnTo>
                    <a:pt x="0" y="0"/>
                  </a:lnTo>
                  <a:lnTo>
                    <a:pt x="141605" y="1454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6" name="Google Shape;826;p15"/>
            <p:cNvSpPr/>
            <p:nvPr/>
          </p:nvSpPr>
          <p:spPr>
            <a:xfrm>
              <a:off x="2066289" y="297179"/>
              <a:ext cx="224155" cy="228600"/>
            </a:xfrm>
            <a:custGeom>
              <a:rect b="b" l="l" r="r" t="t"/>
              <a:pathLst>
                <a:path extrusionOk="0" h="228600" w="224155">
                  <a:moveTo>
                    <a:pt x="17145" y="53975"/>
                  </a:move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7" name="Google Shape;827;p15"/>
            <p:cNvSpPr/>
            <p:nvPr/>
          </p:nvSpPr>
          <p:spPr>
            <a:xfrm>
              <a:off x="2701289" y="659130"/>
              <a:ext cx="224155" cy="228600"/>
            </a:xfrm>
            <a:custGeom>
              <a:rect b="b" l="l" r="r" t="t"/>
              <a:pathLst>
                <a:path extrusionOk="0" h="228600" w="224155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8" name="Google Shape;828;p15"/>
            <p:cNvSpPr/>
            <p:nvPr/>
          </p:nvSpPr>
          <p:spPr>
            <a:xfrm>
              <a:off x="3336290" y="1021080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9" name="Google Shape;829;p15"/>
            <p:cNvSpPr/>
            <p:nvPr/>
          </p:nvSpPr>
          <p:spPr>
            <a:xfrm>
              <a:off x="3971290" y="1383030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0" name="Google Shape;830;p15"/>
            <p:cNvSpPr/>
            <p:nvPr/>
          </p:nvSpPr>
          <p:spPr>
            <a:xfrm>
              <a:off x="4606290" y="174497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1" name="Google Shape;831;p15"/>
            <p:cNvSpPr/>
            <p:nvPr/>
          </p:nvSpPr>
          <p:spPr>
            <a:xfrm>
              <a:off x="5241290" y="210692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2" name="Google Shape;832;p15"/>
            <p:cNvSpPr/>
            <p:nvPr/>
          </p:nvSpPr>
          <p:spPr>
            <a:xfrm>
              <a:off x="5876290" y="246887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3" name="Google Shape;833;p15"/>
            <p:cNvSpPr/>
            <p:nvPr/>
          </p:nvSpPr>
          <p:spPr>
            <a:xfrm>
              <a:off x="6511290" y="283082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4" name="Google Shape;834;p15"/>
            <p:cNvSpPr/>
            <p:nvPr/>
          </p:nvSpPr>
          <p:spPr>
            <a:xfrm>
              <a:off x="7146290" y="319277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69545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5" name="Google Shape;835;p15"/>
            <p:cNvSpPr/>
            <p:nvPr/>
          </p:nvSpPr>
          <p:spPr>
            <a:xfrm>
              <a:off x="7781290" y="355472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69545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6" name="Google Shape;836;p15"/>
            <p:cNvSpPr/>
            <p:nvPr/>
          </p:nvSpPr>
          <p:spPr>
            <a:xfrm>
              <a:off x="8416290" y="391667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7" name="Google Shape;837;p15"/>
            <p:cNvSpPr/>
            <p:nvPr/>
          </p:nvSpPr>
          <p:spPr>
            <a:xfrm>
              <a:off x="9051290" y="427862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69545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8" name="Google Shape;838;p15"/>
            <p:cNvSpPr/>
            <p:nvPr/>
          </p:nvSpPr>
          <p:spPr>
            <a:xfrm>
              <a:off x="9686290" y="464057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87325" y="228600"/>
                  </a:move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9" name="Google Shape;839;p15"/>
            <p:cNvSpPr/>
            <p:nvPr/>
          </p:nvSpPr>
          <p:spPr>
            <a:xfrm>
              <a:off x="10321290" y="500252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87325" y="228600"/>
                  </a:move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780" y="53975"/>
                  </a:lnTo>
                  <a:lnTo>
                    <a:pt x="170180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0" name="Google Shape;840;p15"/>
            <p:cNvSpPr/>
            <p:nvPr/>
          </p:nvSpPr>
          <p:spPr>
            <a:xfrm>
              <a:off x="10956290" y="536447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70180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780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1" name="Google Shape;841;p15"/>
            <p:cNvSpPr/>
            <p:nvPr/>
          </p:nvSpPr>
          <p:spPr>
            <a:xfrm>
              <a:off x="11591290" y="572642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70180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780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2" name="Google Shape;842;p15"/>
            <p:cNvSpPr/>
            <p:nvPr/>
          </p:nvSpPr>
          <p:spPr>
            <a:xfrm>
              <a:off x="1870710" y="0"/>
              <a:ext cx="199389" cy="159385"/>
            </a:xfrm>
            <a:custGeom>
              <a:rect b="b" l="l" r="r" t="t"/>
              <a:pathLst>
                <a:path extrusionOk="0" h="159385" w="199389">
                  <a:moveTo>
                    <a:pt x="164465" y="159385"/>
                  </a:moveTo>
                  <a:lnTo>
                    <a:pt x="199390" y="123190"/>
                  </a:lnTo>
                  <a:lnTo>
                    <a:pt x="181610" y="105410"/>
                  </a:lnTo>
                  <a:lnTo>
                    <a:pt x="73025" y="0"/>
                  </a:lnTo>
                  <a:lnTo>
                    <a:pt x="0" y="0"/>
                  </a:lnTo>
                  <a:lnTo>
                    <a:pt x="146050" y="1416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3" name="Google Shape;843;p15"/>
            <p:cNvSpPr/>
            <p:nvPr/>
          </p:nvSpPr>
          <p:spPr>
            <a:xfrm>
              <a:off x="2480945" y="301625"/>
              <a:ext cx="224154" cy="219709"/>
            </a:xfrm>
            <a:custGeom>
              <a:rect b="b" l="l" r="r" t="t"/>
              <a:pathLst>
                <a:path extrusionOk="0" h="219709" w="224154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0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4" name="Google Shape;844;p15"/>
            <p:cNvSpPr/>
            <p:nvPr/>
          </p:nvSpPr>
          <p:spPr>
            <a:xfrm>
              <a:off x="3115945" y="663575"/>
              <a:ext cx="224154" cy="219710"/>
            </a:xfrm>
            <a:custGeom>
              <a:rect b="b" l="l" r="r" t="t"/>
              <a:pathLst>
                <a:path extrusionOk="0" h="219710" w="224154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0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5" name="Google Shape;845;p15"/>
            <p:cNvSpPr/>
            <p:nvPr/>
          </p:nvSpPr>
          <p:spPr>
            <a:xfrm>
              <a:off x="3750945" y="1025525"/>
              <a:ext cx="224154" cy="219710"/>
            </a:xfrm>
            <a:custGeom>
              <a:rect b="b" l="l" r="r" t="t"/>
              <a:pathLst>
                <a:path extrusionOk="0" h="219710" w="224154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6" name="Google Shape;846;p15"/>
            <p:cNvSpPr/>
            <p:nvPr/>
          </p:nvSpPr>
          <p:spPr>
            <a:xfrm>
              <a:off x="4385945" y="1387475"/>
              <a:ext cx="224154" cy="219710"/>
            </a:xfrm>
            <a:custGeom>
              <a:rect b="b" l="l" r="r" t="t"/>
              <a:pathLst>
                <a:path extrusionOk="0" h="219710" w="224154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7" name="Google Shape;847;p15"/>
            <p:cNvSpPr/>
            <p:nvPr/>
          </p:nvSpPr>
          <p:spPr>
            <a:xfrm>
              <a:off x="5020945" y="1749425"/>
              <a:ext cx="224154" cy="219710"/>
            </a:xfrm>
            <a:custGeom>
              <a:rect b="b" l="l" r="r" t="t"/>
              <a:pathLst>
                <a:path extrusionOk="0" h="219710" w="224154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8" name="Google Shape;848;p15"/>
            <p:cNvSpPr/>
            <p:nvPr/>
          </p:nvSpPr>
          <p:spPr>
            <a:xfrm>
              <a:off x="5655945" y="2111375"/>
              <a:ext cx="224154" cy="219710"/>
            </a:xfrm>
            <a:custGeom>
              <a:rect b="b" l="l" r="r" t="t"/>
              <a:pathLst>
                <a:path extrusionOk="0" h="219710" w="224154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9" name="Google Shape;849;p15"/>
            <p:cNvSpPr/>
            <p:nvPr/>
          </p:nvSpPr>
          <p:spPr>
            <a:xfrm>
              <a:off x="6290945" y="2473325"/>
              <a:ext cx="224154" cy="219710"/>
            </a:xfrm>
            <a:custGeom>
              <a:rect b="b" l="l" r="r" t="t"/>
              <a:pathLst>
                <a:path extrusionOk="0" h="219710" w="224154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0" name="Google Shape;850;p15"/>
            <p:cNvSpPr/>
            <p:nvPr/>
          </p:nvSpPr>
          <p:spPr>
            <a:xfrm>
              <a:off x="6925944" y="2835275"/>
              <a:ext cx="224155" cy="219710"/>
            </a:xfrm>
            <a:custGeom>
              <a:rect b="b" l="l" r="r" t="t"/>
              <a:pathLst>
                <a:path extrusionOk="0" h="219710" w="224155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1" name="Google Shape;851;p15"/>
            <p:cNvSpPr/>
            <p:nvPr/>
          </p:nvSpPr>
          <p:spPr>
            <a:xfrm>
              <a:off x="7560944" y="319722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2" name="Google Shape;852;p15"/>
            <p:cNvSpPr/>
            <p:nvPr/>
          </p:nvSpPr>
          <p:spPr>
            <a:xfrm>
              <a:off x="8195944" y="355917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3" name="Google Shape;853;p15"/>
            <p:cNvSpPr/>
            <p:nvPr/>
          </p:nvSpPr>
          <p:spPr>
            <a:xfrm>
              <a:off x="8830944" y="392112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4" name="Google Shape;854;p15"/>
            <p:cNvSpPr/>
            <p:nvPr/>
          </p:nvSpPr>
          <p:spPr>
            <a:xfrm>
              <a:off x="9465944" y="428307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5" name="Google Shape;855;p15"/>
            <p:cNvSpPr/>
            <p:nvPr/>
          </p:nvSpPr>
          <p:spPr>
            <a:xfrm>
              <a:off x="10100944" y="464502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6" name="Google Shape;856;p15"/>
            <p:cNvSpPr/>
            <p:nvPr/>
          </p:nvSpPr>
          <p:spPr>
            <a:xfrm>
              <a:off x="10735944" y="500697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7" name="Google Shape;857;p15"/>
            <p:cNvSpPr/>
            <p:nvPr/>
          </p:nvSpPr>
          <p:spPr>
            <a:xfrm>
              <a:off x="11370944" y="536892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8" name="Google Shape;858;p15"/>
            <p:cNvSpPr/>
            <p:nvPr/>
          </p:nvSpPr>
          <p:spPr>
            <a:xfrm>
              <a:off x="12005944" y="5730875"/>
              <a:ext cx="186055" cy="217170"/>
            </a:xfrm>
            <a:custGeom>
              <a:rect b="b" l="l" r="r" t="t"/>
              <a:pathLst>
                <a:path extrusionOk="0" h="217170" w="186055">
                  <a:moveTo>
                    <a:pt x="35561" y="0"/>
                  </a:move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6055" y="217170"/>
                  </a:lnTo>
                  <a:lnTo>
                    <a:pt x="186055" y="146050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9" name="Google Shape;859;p15"/>
            <p:cNvSpPr/>
            <p:nvPr/>
          </p:nvSpPr>
          <p:spPr>
            <a:xfrm>
              <a:off x="2294254" y="0"/>
              <a:ext cx="207010" cy="152400"/>
            </a:xfrm>
            <a:custGeom>
              <a:rect b="b" l="l" r="r" t="t"/>
              <a:pathLst>
                <a:path extrusionOk="0" h="152400" w="207010">
                  <a:moveTo>
                    <a:pt x="154940" y="135255"/>
                  </a:moveTo>
                  <a:lnTo>
                    <a:pt x="173990" y="152400"/>
                  </a:lnTo>
                  <a:lnTo>
                    <a:pt x="207010" y="114300"/>
                  </a:lnTo>
                  <a:lnTo>
                    <a:pt x="187960" y="97155"/>
                  </a:lnTo>
                  <a:lnTo>
                    <a:pt x="77470" y="0"/>
                  </a:lnTo>
                  <a:lnTo>
                    <a:pt x="0" y="0"/>
                  </a:lnTo>
                  <a:lnTo>
                    <a:pt x="2540" y="1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0" name="Google Shape;860;p15"/>
            <p:cNvSpPr/>
            <p:nvPr/>
          </p:nvSpPr>
          <p:spPr>
            <a:xfrm>
              <a:off x="2912745" y="308609"/>
              <a:ext cx="223519" cy="205740"/>
            </a:xfrm>
            <a:custGeom>
              <a:rect b="b" l="l" r="r" t="t"/>
              <a:pathLst>
                <a:path extrusionOk="0" h="205740" w="223519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1" name="Google Shape;861;p15"/>
            <p:cNvSpPr/>
            <p:nvPr/>
          </p:nvSpPr>
          <p:spPr>
            <a:xfrm>
              <a:off x="3547745" y="67055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2" name="Google Shape;862;p15"/>
            <p:cNvSpPr/>
            <p:nvPr/>
          </p:nvSpPr>
          <p:spPr>
            <a:xfrm>
              <a:off x="4182745" y="103251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3" name="Google Shape;863;p15"/>
            <p:cNvSpPr/>
            <p:nvPr/>
          </p:nvSpPr>
          <p:spPr>
            <a:xfrm>
              <a:off x="4817745" y="139446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4" name="Google Shape;864;p15"/>
            <p:cNvSpPr/>
            <p:nvPr/>
          </p:nvSpPr>
          <p:spPr>
            <a:xfrm>
              <a:off x="5452745" y="175641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5" name="Google Shape;865;p15"/>
            <p:cNvSpPr/>
            <p:nvPr/>
          </p:nvSpPr>
          <p:spPr>
            <a:xfrm>
              <a:off x="6087745" y="211836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6" name="Google Shape;866;p15"/>
            <p:cNvSpPr/>
            <p:nvPr/>
          </p:nvSpPr>
          <p:spPr>
            <a:xfrm>
              <a:off x="6722744" y="248031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7" name="Google Shape;867;p15"/>
            <p:cNvSpPr/>
            <p:nvPr/>
          </p:nvSpPr>
          <p:spPr>
            <a:xfrm>
              <a:off x="7357744" y="284226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8" name="Google Shape;868;p15"/>
            <p:cNvSpPr/>
            <p:nvPr/>
          </p:nvSpPr>
          <p:spPr>
            <a:xfrm>
              <a:off x="7992744" y="320421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9" name="Google Shape;869;p15"/>
            <p:cNvSpPr/>
            <p:nvPr/>
          </p:nvSpPr>
          <p:spPr>
            <a:xfrm>
              <a:off x="8627744" y="356615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33020" y="0"/>
                  </a:moveTo>
                  <a:lnTo>
                    <a:pt x="0" y="38100"/>
                  </a:ln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0" name="Google Shape;870;p15"/>
            <p:cNvSpPr/>
            <p:nvPr/>
          </p:nvSpPr>
          <p:spPr>
            <a:xfrm>
              <a:off x="9262744" y="392810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33020" y="0"/>
                  </a:moveTo>
                  <a:lnTo>
                    <a:pt x="0" y="38100"/>
                  </a:ln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1" name="Google Shape;871;p15"/>
            <p:cNvSpPr/>
            <p:nvPr/>
          </p:nvSpPr>
          <p:spPr>
            <a:xfrm>
              <a:off x="9897744" y="429005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2" name="Google Shape;872;p15"/>
            <p:cNvSpPr/>
            <p:nvPr/>
          </p:nvSpPr>
          <p:spPr>
            <a:xfrm>
              <a:off x="10532744" y="465200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3" name="Google Shape;873;p15"/>
            <p:cNvSpPr/>
            <p:nvPr/>
          </p:nvSpPr>
          <p:spPr>
            <a:xfrm>
              <a:off x="11167744" y="501395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4" name="Google Shape;874;p15"/>
            <p:cNvSpPr/>
            <p:nvPr/>
          </p:nvSpPr>
          <p:spPr>
            <a:xfrm>
              <a:off x="11802744" y="537590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5" name="Google Shape;875;p15"/>
            <p:cNvSpPr/>
            <p:nvPr/>
          </p:nvSpPr>
          <p:spPr>
            <a:xfrm>
              <a:off x="2736850" y="0"/>
              <a:ext cx="220345" cy="142239"/>
            </a:xfrm>
            <a:custGeom>
              <a:rect b="b" l="l" r="r" t="t"/>
              <a:pathLst>
                <a:path extrusionOk="0" h="142239" w="220345">
                  <a:moveTo>
                    <a:pt x="169545" y="127000"/>
                  </a:moveTo>
                  <a:lnTo>
                    <a:pt x="189865" y="142240"/>
                  </a:lnTo>
                  <a:lnTo>
                    <a:pt x="220345" y="101600"/>
                  </a:lnTo>
                  <a:lnTo>
                    <a:pt x="200025" y="86360"/>
                  </a:lnTo>
                  <a:lnTo>
                    <a:pt x="84455" y="0"/>
                  </a:lnTo>
                  <a:lnTo>
                    <a:pt x="0" y="0"/>
                  </a:lnTo>
                  <a:lnTo>
                    <a:pt x="1714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6" name="Google Shape;876;p15"/>
            <p:cNvSpPr/>
            <p:nvPr/>
          </p:nvSpPr>
          <p:spPr>
            <a:xfrm>
              <a:off x="3368675" y="318770"/>
              <a:ext cx="223520" cy="185420"/>
            </a:xfrm>
            <a:custGeom>
              <a:rect b="b" l="l" r="r" t="t"/>
              <a:pathLst>
                <a:path extrusionOk="0" h="185420" w="22352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7" name="Google Shape;877;p15"/>
            <p:cNvSpPr/>
            <p:nvPr/>
          </p:nvSpPr>
          <p:spPr>
            <a:xfrm>
              <a:off x="4003675" y="680719"/>
              <a:ext cx="223520" cy="185419"/>
            </a:xfrm>
            <a:custGeom>
              <a:rect b="b" l="l" r="r" t="t"/>
              <a:pathLst>
                <a:path extrusionOk="0" h="185419" w="22352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8" name="Google Shape;878;p15"/>
            <p:cNvSpPr/>
            <p:nvPr/>
          </p:nvSpPr>
          <p:spPr>
            <a:xfrm>
              <a:off x="4638675" y="1042669"/>
              <a:ext cx="223520" cy="185419"/>
            </a:xfrm>
            <a:custGeom>
              <a:rect b="b" l="l" r="r" t="t"/>
              <a:pathLst>
                <a:path extrusionOk="0" h="185419" w="22352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9" name="Google Shape;879;p15"/>
            <p:cNvSpPr/>
            <p:nvPr/>
          </p:nvSpPr>
          <p:spPr>
            <a:xfrm>
              <a:off x="5273675" y="1404619"/>
              <a:ext cx="223520" cy="185419"/>
            </a:xfrm>
            <a:custGeom>
              <a:rect b="b" l="l" r="r" t="t"/>
              <a:pathLst>
                <a:path extrusionOk="0" h="185419" w="22352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0" name="Google Shape;880;p15"/>
            <p:cNvSpPr/>
            <p:nvPr/>
          </p:nvSpPr>
          <p:spPr>
            <a:xfrm>
              <a:off x="5908675" y="1766570"/>
              <a:ext cx="223520" cy="185419"/>
            </a:xfrm>
            <a:custGeom>
              <a:rect b="b" l="l" r="r" t="t"/>
              <a:pathLst>
                <a:path extrusionOk="0" h="185419" w="22352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1" name="Google Shape;881;p15"/>
            <p:cNvSpPr/>
            <p:nvPr/>
          </p:nvSpPr>
          <p:spPr>
            <a:xfrm>
              <a:off x="6543675" y="2128520"/>
              <a:ext cx="223519" cy="185419"/>
            </a:xfrm>
            <a:custGeom>
              <a:rect b="b" l="l" r="r" t="t"/>
              <a:pathLst>
                <a:path extrusionOk="0" h="185419" w="223519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2" name="Google Shape;882;p15"/>
            <p:cNvSpPr/>
            <p:nvPr/>
          </p:nvSpPr>
          <p:spPr>
            <a:xfrm>
              <a:off x="7178675" y="2490470"/>
              <a:ext cx="223519" cy="185419"/>
            </a:xfrm>
            <a:custGeom>
              <a:rect b="b" l="l" r="r" t="t"/>
              <a:pathLst>
                <a:path extrusionOk="0" h="185419" w="223519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3" name="Google Shape;883;p15"/>
            <p:cNvSpPr/>
            <p:nvPr/>
          </p:nvSpPr>
          <p:spPr>
            <a:xfrm>
              <a:off x="7813675" y="2852420"/>
              <a:ext cx="223519" cy="185419"/>
            </a:xfrm>
            <a:custGeom>
              <a:rect b="b" l="l" r="r" t="t"/>
              <a:pathLst>
                <a:path extrusionOk="0" h="185419" w="223519">
                  <a:moveTo>
                    <a:pt x="50800" y="15240"/>
                  </a:move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4" name="Google Shape;884;p15"/>
            <p:cNvSpPr/>
            <p:nvPr/>
          </p:nvSpPr>
          <p:spPr>
            <a:xfrm>
              <a:off x="8448675" y="3214370"/>
              <a:ext cx="223519" cy="185420"/>
            </a:xfrm>
            <a:custGeom>
              <a:rect b="b" l="l" r="r" t="t"/>
              <a:pathLst>
                <a:path extrusionOk="0" h="185420" w="223519">
                  <a:moveTo>
                    <a:pt x="50800" y="15240"/>
                  </a:move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5" name="Google Shape;885;p15"/>
            <p:cNvSpPr/>
            <p:nvPr/>
          </p:nvSpPr>
          <p:spPr>
            <a:xfrm>
              <a:off x="9083675" y="3576320"/>
              <a:ext cx="223519" cy="185420"/>
            </a:xfrm>
            <a:custGeom>
              <a:rect b="b" l="l" r="r" t="t"/>
              <a:pathLst>
                <a:path extrusionOk="0" h="185420" w="223519">
                  <a:moveTo>
                    <a:pt x="50800" y="15240"/>
                  </a:move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6" name="Google Shape;886;p15"/>
            <p:cNvSpPr/>
            <p:nvPr/>
          </p:nvSpPr>
          <p:spPr>
            <a:xfrm>
              <a:off x="9718675" y="3938270"/>
              <a:ext cx="223519" cy="185420"/>
            </a:xfrm>
            <a:custGeom>
              <a:rect b="b" l="l" r="r" t="t"/>
              <a:pathLst>
                <a:path extrusionOk="0" h="185420" w="223519">
                  <a:moveTo>
                    <a:pt x="0" y="40640"/>
                  </a:move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7" name="Google Shape;887;p15"/>
            <p:cNvSpPr/>
            <p:nvPr/>
          </p:nvSpPr>
          <p:spPr>
            <a:xfrm>
              <a:off x="10353675" y="4300220"/>
              <a:ext cx="223519" cy="185420"/>
            </a:xfrm>
            <a:custGeom>
              <a:rect b="b" l="l" r="r" t="t"/>
              <a:pathLst>
                <a:path extrusionOk="0" h="185420" w="223519">
                  <a:moveTo>
                    <a:pt x="0" y="40640"/>
                  </a:move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8" name="Google Shape;888;p15"/>
            <p:cNvSpPr/>
            <p:nvPr/>
          </p:nvSpPr>
          <p:spPr>
            <a:xfrm>
              <a:off x="10988675" y="4662170"/>
              <a:ext cx="223519" cy="185420"/>
            </a:xfrm>
            <a:custGeom>
              <a:rect b="b" l="l" r="r" t="t"/>
              <a:pathLst>
                <a:path extrusionOk="0" h="185420" w="223519">
                  <a:moveTo>
                    <a:pt x="172720" y="170180"/>
                  </a:move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9" name="Google Shape;889;p15"/>
            <p:cNvSpPr/>
            <p:nvPr/>
          </p:nvSpPr>
          <p:spPr>
            <a:xfrm>
              <a:off x="11623675" y="5024120"/>
              <a:ext cx="223519" cy="185420"/>
            </a:xfrm>
            <a:custGeom>
              <a:rect b="b" l="l" r="r" t="t"/>
              <a:pathLst>
                <a:path extrusionOk="0" h="185420" w="223519">
                  <a:moveTo>
                    <a:pt x="172720" y="170180"/>
                  </a:move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0" name="Google Shape;890;p15"/>
            <p:cNvSpPr/>
            <p:nvPr/>
          </p:nvSpPr>
          <p:spPr>
            <a:xfrm>
              <a:off x="3221989" y="0"/>
              <a:ext cx="222250" cy="129539"/>
            </a:xfrm>
            <a:custGeom>
              <a:rect b="b" l="l" r="r" t="t"/>
              <a:pathLst>
                <a:path extrusionOk="0" h="129539" w="222250">
                  <a:moveTo>
                    <a:pt x="174625" y="116205"/>
                  </a:moveTo>
                  <a:lnTo>
                    <a:pt x="196215" y="129540"/>
                  </a:lnTo>
                  <a:lnTo>
                    <a:pt x="222250" y="85725"/>
                  </a:lnTo>
                  <a:lnTo>
                    <a:pt x="200025" y="72390"/>
                  </a:lnTo>
                  <a:lnTo>
                    <a:pt x="76835" y="0"/>
                  </a:lnTo>
                  <a:lnTo>
                    <a:pt x="8255" y="0"/>
                  </a:lnTo>
                  <a:lnTo>
                    <a:pt x="0" y="13335"/>
                  </a:lnTo>
                  <a:lnTo>
                    <a:pt x="22225" y="266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1" name="Google Shape;891;p15"/>
            <p:cNvSpPr/>
            <p:nvPr/>
          </p:nvSpPr>
          <p:spPr>
            <a:xfrm>
              <a:off x="3856990" y="33210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2" name="Google Shape;892;p15"/>
            <p:cNvSpPr/>
            <p:nvPr/>
          </p:nvSpPr>
          <p:spPr>
            <a:xfrm>
              <a:off x="4491990" y="694055"/>
              <a:ext cx="222250" cy="159384"/>
            </a:xfrm>
            <a:custGeom>
              <a:rect b="b" l="l" r="r" t="t"/>
              <a:pathLst>
                <a:path extrusionOk="0" h="159384" w="22225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3" name="Google Shape;893;p15"/>
            <p:cNvSpPr/>
            <p:nvPr/>
          </p:nvSpPr>
          <p:spPr>
            <a:xfrm>
              <a:off x="5126990" y="1056005"/>
              <a:ext cx="222250" cy="159384"/>
            </a:xfrm>
            <a:custGeom>
              <a:rect b="b" l="l" r="r" t="t"/>
              <a:pathLst>
                <a:path extrusionOk="0" h="159384" w="22225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4" name="Google Shape;894;p15"/>
            <p:cNvSpPr/>
            <p:nvPr/>
          </p:nvSpPr>
          <p:spPr>
            <a:xfrm>
              <a:off x="5761990" y="1417955"/>
              <a:ext cx="222250" cy="159384"/>
            </a:xfrm>
            <a:custGeom>
              <a:rect b="b" l="l" r="r" t="t"/>
              <a:pathLst>
                <a:path extrusionOk="0" h="159384" w="22225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5" name="Google Shape;895;p15"/>
            <p:cNvSpPr/>
            <p:nvPr/>
          </p:nvSpPr>
          <p:spPr>
            <a:xfrm>
              <a:off x="6396990" y="177990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6" name="Google Shape;896;p15"/>
            <p:cNvSpPr/>
            <p:nvPr/>
          </p:nvSpPr>
          <p:spPr>
            <a:xfrm>
              <a:off x="7031990" y="214185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7" name="Google Shape;897;p15"/>
            <p:cNvSpPr/>
            <p:nvPr/>
          </p:nvSpPr>
          <p:spPr>
            <a:xfrm>
              <a:off x="7666990" y="250380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8" name="Google Shape;898;p15"/>
            <p:cNvSpPr/>
            <p:nvPr/>
          </p:nvSpPr>
          <p:spPr>
            <a:xfrm>
              <a:off x="8301990" y="286575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9" name="Google Shape;899;p15"/>
            <p:cNvSpPr/>
            <p:nvPr/>
          </p:nvSpPr>
          <p:spPr>
            <a:xfrm>
              <a:off x="8936990" y="322770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0" name="Google Shape;900;p15"/>
            <p:cNvSpPr/>
            <p:nvPr/>
          </p:nvSpPr>
          <p:spPr>
            <a:xfrm>
              <a:off x="9571990" y="358965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1" name="Google Shape;901;p15"/>
            <p:cNvSpPr/>
            <p:nvPr/>
          </p:nvSpPr>
          <p:spPr>
            <a:xfrm>
              <a:off x="10206990" y="395160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2" name="Google Shape;902;p15"/>
            <p:cNvSpPr/>
            <p:nvPr/>
          </p:nvSpPr>
          <p:spPr>
            <a:xfrm>
              <a:off x="10841990" y="431355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174625" y="146050"/>
                  </a:move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3" name="Google Shape;903;p15"/>
            <p:cNvSpPr/>
            <p:nvPr/>
          </p:nvSpPr>
          <p:spPr>
            <a:xfrm>
              <a:off x="11476990" y="467550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174625" y="146050"/>
                  </a:move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4" name="Google Shape;904;p15"/>
            <p:cNvSpPr/>
            <p:nvPr/>
          </p:nvSpPr>
          <p:spPr>
            <a:xfrm>
              <a:off x="12111990" y="5037454"/>
              <a:ext cx="80009" cy="90804"/>
            </a:xfrm>
            <a:custGeom>
              <a:rect b="b" l="l" r="r" t="t"/>
              <a:pathLst>
                <a:path extrusionOk="0" h="90804" w="80009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80010" y="90805"/>
                  </a:lnTo>
                  <a:lnTo>
                    <a:pt x="80010" y="31750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5" name="Google Shape;905;p15"/>
            <p:cNvSpPr/>
            <p:nvPr/>
          </p:nvSpPr>
          <p:spPr>
            <a:xfrm>
              <a:off x="3749040" y="0"/>
              <a:ext cx="218439" cy="113664"/>
            </a:xfrm>
            <a:custGeom>
              <a:rect b="b" l="l" r="r" t="t"/>
              <a:pathLst>
                <a:path extrusionOk="0" h="113664" w="218439">
                  <a:moveTo>
                    <a:pt x="175895" y="104140"/>
                  </a:moveTo>
                  <a:lnTo>
                    <a:pt x="199390" y="113665"/>
                  </a:lnTo>
                  <a:lnTo>
                    <a:pt x="218440" y="66675"/>
                  </a:lnTo>
                  <a:lnTo>
                    <a:pt x="194945" y="57150"/>
                  </a:lnTo>
                  <a:lnTo>
                    <a:pt x="54610" y="0"/>
                  </a:lnTo>
                  <a:lnTo>
                    <a:pt x="13335" y="0"/>
                  </a:lnTo>
                  <a:lnTo>
                    <a:pt x="0" y="32385"/>
                  </a:lnTo>
                  <a:lnTo>
                    <a:pt x="23495" y="419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6" name="Google Shape;906;p15"/>
            <p:cNvSpPr/>
            <p:nvPr/>
          </p:nvSpPr>
          <p:spPr>
            <a:xfrm>
              <a:off x="4384040" y="347345"/>
              <a:ext cx="218439" cy="128270"/>
            </a:xfrm>
            <a:custGeom>
              <a:rect b="b" l="l" r="r" t="t"/>
              <a:pathLst>
                <a:path extrusionOk="0" h="128270" w="218439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7" name="Google Shape;907;p15"/>
            <p:cNvSpPr/>
            <p:nvPr/>
          </p:nvSpPr>
          <p:spPr>
            <a:xfrm>
              <a:off x="5019040" y="709294"/>
              <a:ext cx="218439" cy="128269"/>
            </a:xfrm>
            <a:custGeom>
              <a:rect b="b" l="l" r="r" t="t"/>
              <a:pathLst>
                <a:path extrusionOk="0" h="128269" w="218439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8" name="Google Shape;908;p15"/>
            <p:cNvSpPr/>
            <p:nvPr/>
          </p:nvSpPr>
          <p:spPr>
            <a:xfrm>
              <a:off x="5654040" y="1071244"/>
              <a:ext cx="218439" cy="128269"/>
            </a:xfrm>
            <a:custGeom>
              <a:rect b="b" l="l" r="r" t="t"/>
              <a:pathLst>
                <a:path extrusionOk="0" h="128269" w="218439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9" name="Google Shape;909;p15"/>
            <p:cNvSpPr/>
            <p:nvPr/>
          </p:nvSpPr>
          <p:spPr>
            <a:xfrm>
              <a:off x="6289040" y="1433194"/>
              <a:ext cx="218440" cy="128269"/>
            </a:xfrm>
            <a:custGeom>
              <a:rect b="b" l="l" r="r" t="t"/>
              <a:pathLst>
                <a:path extrusionOk="0" h="128269" w="218440">
                  <a:moveTo>
                    <a:pt x="42545" y="9525"/>
                  </a:move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0" name="Google Shape;910;p15"/>
            <p:cNvSpPr/>
            <p:nvPr/>
          </p:nvSpPr>
          <p:spPr>
            <a:xfrm>
              <a:off x="6924040" y="1795145"/>
              <a:ext cx="218440" cy="128269"/>
            </a:xfrm>
            <a:custGeom>
              <a:rect b="b" l="l" r="r" t="t"/>
              <a:pathLst>
                <a:path extrusionOk="0" h="128269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1" name="Google Shape;911;p15"/>
            <p:cNvSpPr/>
            <p:nvPr/>
          </p:nvSpPr>
          <p:spPr>
            <a:xfrm>
              <a:off x="7559040" y="2157095"/>
              <a:ext cx="218440" cy="128269"/>
            </a:xfrm>
            <a:custGeom>
              <a:rect b="b" l="l" r="r" t="t"/>
              <a:pathLst>
                <a:path extrusionOk="0" h="128269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2" name="Google Shape;912;p15"/>
            <p:cNvSpPr/>
            <p:nvPr/>
          </p:nvSpPr>
          <p:spPr>
            <a:xfrm>
              <a:off x="8194040" y="2519045"/>
              <a:ext cx="218440" cy="128269"/>
            </a:xfrm>
            <a:custGeom>
              <a:rect b="b" l="l" r="r" t="t"/>
              <a:pathLst>
                <a:path extrusionOk="0" h="128269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3" name="Google Shape;913;p15"/>
            <p:cNvSpPr/>
            <p:nvPr/>
          </p:nvSpPr>
          <p:spPr>
            <a:xfrm>
              <a:off x="8829040" y="2880995"/>
              <a:ext cx="218440" cy="128269"/>
            </a:xfrm>
            <a:custGeom>
              <a:rect b="b" l="l" r="r" t="t"/>
              <a:pathLst>
                <a:path extrusionOk="0" h="128269" w="218440">
                  <a:moveTo>
                    <a:pt x="42545" y="9525"/>
                  </a:move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4" name="Google Shape;914;p15"/>
            <p:cNvSpPr/>
            <p:nvPr/>
          </p:nvSpPr>
          <p:spPr>
            <a:xfrm>
              <a:off x="9464040" y="3242945"/>
              <a:ext cx="218440" cy="128270"/>
            </a:xfrm>
            <a:custGeom>
              <a:rect b="b" l="l" r="r" t="t"/>
              <a:pathLst>
                <a:path extrusionOk="0" h="128270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5" name="Google Shape;915;p15"/>
            <p:cNvSpPr/>
            <p:nvPr/>
          </p:nvSpPr>
          <p:spPr>
            <a:xfrm>
              <a:off x="10099040" y="3604895"/>
              <a:ext cx="218440" cy="128270"/>
            </a:xfrm>
            <a:custGeom>
              <a:rect b="b" l="l" r="r" t="t"/>
              <a:pathLst>
                <a:path extrusionOk="0" h="128270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6" name="Google Shape;916;p15"/>
            <p:cNvSpPr/>
            <p:nvPr/>
          </p:nvSpPr>
          <p:spPr>
            <a:xfrm>
              <a:off x="10734040" y="3966845"/>
              <a:ext cx="218440" cy="128270"/>
            </a:xfrm>
            <a:custGeom>
              <a:rect b="b" l="l" r="r" t="t"/>
              <a:pathLst>
                <a:path extrusionOk="0" h="128270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7" name="Google Shape;917;p15"/>
            <p:cNvSpPr/>
            <p:nvPr/>
          </p:nvSpPr>
          <p:spPr>
            <a:xfrm>
              <a:off x="11369040" y="4328795"/>
              <a:ext cx="218440" cy="128270"/>
            </a:xfrm>
            <a:custGeom>
              <a:rect b="b" l="l" r="r" t="t"/>
              <a:pathLst>
                <a:path extrusionOk="0" h="128270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8" name="Google Shape;918;p15"/>
            <p:cNvSpPr/>
            <p:nvPr/>
          </p:nvSpPr>
          <p:spPr>
            <a:xfrm>
              <a:off x="12004040" y="4690745"/>
              <a:ext cx="187959" cy="123825"/>
            </a:xfrm>
            <a:custGeom>
              <a:rect b="b" l="l" r="r" t="t"/>
              <a:pathLst>
                <a:path extrusionOk="0" h="123825" w="187959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87960" y="123825"/>
                  </a:lnTo>
                  <a:lnTo>
                    <a:pt x="187960" y="68580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9" name="Google Shape;919;p15"/>
            <p:cNvSpPr/>
            <p:nvPr/>
          </p:nvSpPr>
          <p:spPr>
            <a:xfrm>
              <a:off x="4319270" y="381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177165" y="86360"/>
                  </a:move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0" y="0"/>
                  </a:lnTo>
                  <a:lnTo>
                    <a:pt x="0" y="49530"/>
                  </a:lnTo>
                  <a:lnTo>
                    <a:pt x="2476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0" name="Google Shape;920;p15"/>
            <p:cNvSpPr/>
            <p:nvPr/>
          </p:nvSpPr>
          <p:spPr>
            <a:xfrm>
              <a:off x="4954270" y="365759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10160" y="0"/>
                  </a:move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1" name="Google Shape;921;p15"/>
            <p:cNvSpPr/>
            <p:nvPr/>
          </p:nvSpPr>
          <p:spPr>
            <a:xfrm>
              <a:off x="5589270" y="727709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34925" y="5080"/>
                  </a:moveTo>
                  <a:lnTo>
                    <a:pt x="10160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2" name="Google Shape;922;p15"/>
            <p:cNvSpPr/>
            <p:nvPr/>
          </p:nvSpPr>
          <p:spPr>
            <a:xfrm>
              <a:off x="6224270" y="108966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0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3" name="Google Shape;923;p15"/>
            <p:cNvSpPr/>
            <p:nvPr/>
          </p:nvSpPr>
          <p:spPr>
            <a:xfrm>
              <a:off x="6859269" y="145161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4" name="Google Shape;924;p15"/>
            <p:cNvSpPr/>
            <p:nvPr/>
          </p:nvSpPr>
          <p:spPr>
            <a:xfrm>
              <a:off x="7494269" y="181356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5" name="Google Shape;925;p15"/>
            <p:cNvSpPr/>
            <p:nvPr/>
          </p:nvSpPr>
          <p:spPr>
            <a:xfrm>
              <a:off x="8129269" y="217551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6" name="Google Shape;926;p15"/>
            <p:cNvSpPr/>
            <p:nvPr/>
          </p:nvSpPr>
          <p:spPr>
            <a:xfrm>
              <a:off x="8764269" y="253746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34925" y="5080"/>
                  </a:move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7" name="Google Shape;927;p15"/>
            <p:cNvSpPr/>
            <p:nvPr/>
          </p:nvSpPr>
          <p:spPr>
            <a:xfrm>
              <a:off x="9399269" y="289941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8" name="Google Shape;928;p15"/>
            <p:cNvSpPr/>
            <p:nvPr/>
          </p:nvSpPr>
          <p:spPr>
            <a:xfrm>
              <a:off x="10034269" y="3261359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9" name="Google Shape;929;p15"/>
            <p:cNvSpPr/>
            <p:nvPr/>
          </p:nvSpPr>
          <p:spPr>
            <a:xfrm>
              <a:off x="10669269" y="3623309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0" name="Google Shape;930;p15"/>
            <p:cNvSpPr/>
            <p:nvPr/>
          </p:nvSpPr>
          <p:spPr>
            <a:xfrm>
              <a:off x="11304269" y="3985259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177165" y="86360"/>
                  </a:move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1" name="Google Shape;931;p15"/>
            <p:cNvSpPr/>
            <p:nvPr/>
          </p:nvSpPr>
          <p:spPr>
            <a:xfrm>
              <a:off x="11939269" y="4347209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2" name="Google Shape;932;p15"/>
            <p:cNvSpPr/>
            <p:nvPr/>
          </p:nvSpPr>
          <p:spPr>
            <a:xfrm>
              <a:off x="4935854" y="2412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3" name="Google Shape;933;p15"/>
            <p:cNvSpPr/>
            <p:nvPr/>
          </p:nvSpPr>
          <p:spPr>
            <a:xfrm>
              <a:off x="5570854" y="38607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4" name="Google Shape;934;p15"/>
            <p:cNvSpPr/>
            <p:nvPr/>
          </p:nvSpPr>
          <p:spPr>
            <a:xfrm>
              <a:off x="6205854" y="748030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5" name="Google Shape;935;p15"/>
            <p:cNvSpPr/>
            <p:nvPr/>
          </p:nvSpPr>
          <p:spPr>
            <a:xfrm>
              <a:off x="6840855" y="1109980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6" name="Google Shape;936;p15"/>
            <p:cNvSpPr/>
            <p:nvPr/>
          </p:nvSpPr>
          <p:spPr>
            <a:xfrm>
              <a:off x="7475855" y="1471930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7" name="Google Shape;937;p15"/>
            <p:cNvSpPr/>
            <p:nvPr/>
          </p:nvSpPr>
          <p:spPr>
            <a:xfrm>
              <a:off x="8110855" y="183387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8" name="Google Shape;938;p15"/>
            <p:cNvSpPr/>
            <p:nvPr/>
          </p:nvSpPr>
          <p:spPr>
            <a:xfrm>
              <a:off x="8745855" y="219582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9" name="Google Shape;939;p15"/>
            <p:cNvSpPr/>
            <p:nvPr/>
          </p:nvSpPr>
          <p:spPr>
            <a:xfrm>
              <a:off x="9380855" y="255777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0" name="Google Shape;940;p15"/>
            <p:cNvSpPr/>
            <p:nvPr/>
          </p:nvSpPr>
          <p:spPr>
            <a:xfrm>
              <a:off x="10015855" y="291972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1" name="Google Shape;941;p15"/>
            <p:cNvSpPr/>
            <p:nvPr/>
          </p:nvSpPr>
          <p:spPr>
            <a:xfrm>
              <a:off x="10650855" y="328167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2" name="Google Shape;942;p15"/>
            <p:cNvSpPr/>
            <p:nvPr/>
          </p:nvSpPr>
          <p:spPr>
            <a:xfrm>
              <a:off x="11285855" y="364362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3" name="Google Shape;943;p15"/>
            <p:cNvSpPr/>
            <p:nvPr/>
          </p:nvSpPr>
          <p:spPr>
            <a:xfrm>
              <a:off x="11920855" y="400557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4" name="Google Shape;944;p15"/>
            <p:cNvSpPr/>
            <p:nvPr/>
          </p:nvSpPr>
          <p:spPr>
            <a:xfrm>
              <a:off x="5588634" y="381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5" name="Google Shape;945;p15"/>
            <p:cNvSpPr/>
            <p:nvPr/>
          </p:nvSpPr>
          <p:spPr>
            <a:xfrm>
              <a:off x="6223634" y="365759"/>
              <a:ext cx="212090" cy="91440"/>
            </a:xfrm>
            <a:custGeom>
              <a:rect b="b" l="l" r="r" t="t"/>
              <a:pathLst>
                <a:path extrusionOk="0" h="91440" w="21209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6" name="Google Shape;946;p15"/>
            <p:cNvSpPr/>
            <p:nvPr/>
          </p:nvSpPr>
          <p:spPr>
            <a:xfrm>
              <a:off x="6858634" y="727709"/>
              <a:ext cx="212090" cy="91440"/>
            </a:xfrm>
            <a:custGeom>
              <a:rect b="b" l="l" r="r" t="t"/>
              <a:pathLst>
                <a:path extrusionOk="0" h="91440" w="21209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7" name="Google Shape;947;p15"/>
            <p:cNvSpPr/>
            <p:nvPr/>
          </p:nvSpPr>
          <p:spPr>
            <a:xfrm>
              <a:off x="7493634" y="108966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8" name="Google Shape;948;p15"/>
            <p:cNvSpPr/>
            <p:nvPr/>
          </p:nvSpPr>
          <p:spPr>
            <a:xfrm>
              <a:off x="8128634" y="145161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9" name="Google Shape;949;p15"/>
            <p:cNvSpPr/>
            <p:nvPr/>
          </p:nvSpPr>
          <p:spPr>
            <a:xfrm>
              <a:off x="8763634" y="181356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177165" y="5080"/>
                  </a:move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0" name="Google Shape;950;p15"/>
            <p:cNvSpPr/>
            <p:nvPr/>
          </p:nvSpPr>
          <p:spPr>
            <a:xfrm>
              <a:off x="9398634" y="217551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0" y="41910"/>
                  </a:move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1" name="Google Shape;951;p15"/>
            <p:cNvSpPr/>
            <p:nvPr/>
          </p:nvSpPr>
          <p:spPr>
            <a:xfrm>
              <a:off x="10033634" y="253746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0" y="41910"/>
                  </a:move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2" name="Google Shape;952;p15"/>
            <p:cNvSpPr/>
            <p:nvPr/>
          </p:nvSpPr>
          <p:spPr>
            <a:xfrm>
              <a:off x="10668634" y="289941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0" y="41910"/>
                  </a:move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3" name="Google Shape;953;p15"/>
            <p:cNvSpPr/>
            <p:nvPr/>
          </p:nvSpPr>
          <p:spPr>
            <a:xfrm>
              <a:off x="11303634" y="3261359"/>
              <a:ext cx="212090" cy="91440"/>
            </a:xfrm>
            <a:custGeom>
              <a:rect b="b" l="l" r="r" t="t"/>
              <a:pathLst>
                <a:path extrusionOk="0" h="91440" w="21209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4" name="Google Shape;954;p15"/>
            <p:cNvSpPr/>
            <p:nvPr/>
          </p:nvSpPr>
          <p:spPr>
            <a:xfrm>
              <a:off x="11938634" y="3623309"/>
              <a:ext cx="212090" cy="91440"/>
            </a:xfrm>
            <a:custGeom>
              <a:rect b="b" l="l" r="r" t="t"/>
              <a:pathLst>
                <a:path extrusionOk="0" h="91440" w="212090">
                  <a:moveTo>
                    <a:pt x="177165" y="5080"/>
                  </a:move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5" name="Google Shape;955;p15"/>
            <p:cNvSpPr/>
            <p:nvPr/>
          </p:nvSpPr>
          <p:spPr>
            <a:xfrm>
              <a:off x="6287134" y="0"/>
              <a:ext cx="218440" cy="113664"/>
            </a:xfrm>
            <a:custGeom>
              <a:rect b="b" l="l" r="r" t="t"/>
              <a:pathLst>
                <a:path extrusionOk="0" h="113664" w="218440">
                  <a:moveTo>
                    <a:pt x="42545" y="104140"/>
                  </a:moveTo>
                  <a:lnTo>
                    <a:pt x="194945" y="42545"/>
                  </a:lnTo>
                  <a:lnTo>
                    <a:pt x="218440" y="33020"/>
                  </a:lnTo>
                  <a:lnTo>
                    <a:pt x="205740" y="0"/>
                  </a:lnTo>
                  <a:lnTo>
                    <a:pt x="164465" y="0"/>
                  </a:lnTo>
                  <a:lnTo>
                    <a:pt x="23495" y="57150"/>
                  </a:lnTo>
                  <a:lnTo>
                    <a:pt x="0" y="66675"/>
                  </a:lnTo>
                  <a:lnTo>
                    <a:pt x="19050" y="1136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6" name="Google Shape;956;p15"/>
            <p:cNvSpPr/>
            <p:nvPr/>
          </p:nvSpPr>
          <p:spPr>
            <a:xfrm>
              <a:off x="6922134" y="347979"/>
              <a:ext cx="218440" cy="127635"/>
            </a:xfrm>
            <a:custGeom>
              <a:rect b="b" l="l" r="r" t="t"/>
              <a:pathLst>
                <a:path extrusionOk="0" h="127635" w="218440">
                  <a:moveTo>
                    <a:pt x="42545" y="118110"/>
                  </a:move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lnTo>
                    <a:pt x="19050" y="1276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7" name="Google Shape;957;p15"/>
            <p:cNvSpPr/>
            <p:nvPr/>
          </p:nvSpPr>
          <p:spPr>
            <a:xfrm>
              <a:off x="7557134" y="709930"/>
              <a:ext cx="218440" cy="127634"/>
            </a:xfrm>
            <a:custGeom>
              <a:rect b="b" l="l" r="r" t="t"/>
              <a:pathLst>
                <a:path extrusionOk="0" h="127634" w="218440">
                  <a:moveTo>
                    <a:pt x="42545" y="118110"/>
                  </a:move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lnTo>
                    <a:pt x="19050" y="1276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8" name="Google Shape;958;p15"/>
            <p:cNvSpPr/>
            <p:nvPr/>
          </p:nvSpPr>
          <p:spPr>
            <a:xfrm>
              <a:off x="8192134" y="1071880"/>
              <a:ext cx="218440" cy="127634"/>
            </a:xfrm>
            <a:custGeom>
              <a:rect b="b" l="l" r="r" t="t"/>
              <a:pathLst>
                <a:path extrusionOk="0" h="127634" w="218440">
                  <a:moveTo>
                    <a:pt x="42545" y="118110"/>
                  </a:move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lnTo>
                    <a:pt x="19050" y="1276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9" name="Google Shape;959;p15"/>
            <p:cNvSpPr/>
            <p:nvPr/>
          </p:nvSpPr>
          <p:spPr>
            <a:xfrm>
              <a:off x="8827134" y="1433830"/>
              <a:ext cx="218440" cy="127634"/>
            </a:xfrm>
            <a:custGeom>
              <a:rect b="b" l="l" r="r" t="t"/>
              <a:pathLst>
                <a:path extrusionOk="0" h="127634" w="218440">
                  <a:moveTo>
                    <a:pt x="19050" y="127635"/>
                  </a:move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0" name="Google Shape;960;p15"/>
            <p:cNvSpPr/>
            <p:nvPr/>
          </p:nvSpPr>
          <p:spPr>
            <a:xfrm>
              <a:off x="9462134" y="1795779"/>
              <a:ext cx="218440" cy="127635"/>
            </a:xfrm>
            <a:custGeom>
              <a:rect b="b" l="l" r="r" t="t"/>
              <a:pathLst>
                <a:path extrusionOk="0" h="127635" w="21844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1" name="Google Shape;961;p15"/>
            <p:cNvSpPr/>
            <p:nvPr/>
          </p:nvSpPr>
          <p:spPr>
            <a:xfrm>
              <a:off x="10097134" y="2157729"/>
              <a:ext cx="218440" cy="127635"/>
            </a:xfrm>
            <a:custGeom>
              <a:rect b="b" l="l" r="r" t="t"/>
              <a:pathLst>
                <a:path extrusionOk="0" h="127635" w="21844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2" name="Google Shape;962;p15"/>
            <p:cNvSpPr/>
            <p:nvPr/>
          </p:nvSpPr>
          <p:spPr>
            <a:xfrm>
              <a:off x="10732134" y="2519679"/>
              <a:ext cx="218440" cy="127635"/>
            </a:xfrm>
            <a:custGeom>
              <a:rect b="b" l="l" r="r" t="t"/>
              <a:pathLst>
                <a:path extrusionOk="0" h="127635" w="21844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3" name="Google Shape;963;p15"/>
            <p:cNvSpPr/>
            <p:nvPr/>
          </p:nvSpPr>
          <p:spPr>
            <a:xfrm>
              <a:off x="11367134" y="2881629"/>
              <a:ext cx="218440" cy="127635"/>
            </a:xfrm>
            <a:custGeom>
              <a:rect b="b" l="l" r="r" t="t"/>
              <a:pathLst>
                <a:path extrusionOk="0" h="127635" w="21844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4" name="Google Shape;964;p15"/>
            <p:cNvSpPr/>
            <p:nvPr/>
          </p:nvSpPr>
          <p:spPr>
            <a:xfrm>
              <a:off x="12002134" y="3247389"/>
              <a:ext cx="189865" cy="123825"/>
            </a:xfrm>
            <a:custGeom>
              <a:rect b="b" l="l" r="r" t="t"/>
              <a:pathLst>
                <a:path extrusionOk="0" h="123825" w="189865">
                  <a:moveTo>
                    <a:pt x="23495" y="67310"/>
                  </a:moveTo>
                  <a:lnTo>
                    <a:pt x="0" y="76835"/>
                  </a:lnTo>
                  <a:lnTo>
                    <a:pt x="19050" y="123825"/>
                  </a:lnTo>
                  <a:lnTo>
                    <a:pt x="42545" y="114300"/>
                  </a:lnTo>
                  <a:lnTo>
                    <a:pt x="189865" y="54610"/>
                  </a:lnTo>
                  <a:lnTo>
                    <a:pt x="189865" y="0"/>
                  </a:lnTo>
                  <a:lnTo>
                    <a:pt x="175895" y="57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5" name="Google Shape;965;p15"/>
            <p:cNvSpPr/>
            <p:nvPr/>
          </p:nvSpPr>
          <p:spPr>
            <a:xfrm>
              <a:off x="7029450" y="0"/>
              <a:ext cx="222250" cy="128904"/>
            </a:xfrm>
            <a:custGeom>
              <a:rect b="b" l="l" r="r" t="t"/>
              <a:pathLst>
                <a:path extrusionOk="0" h="128904" w="222250">
                  <a:moveTo>
                    <a:pt x="47625" y="116205"/>
                  </a:moveTo>
                  <a:lnTo>
                    <a:pt x="200025" y="26670"/>
                  </a:lnTo>
                  <a:lnTo>
                    <a:pt x="222250" y="13970"/>
                  </a:lnTo>
                  <a:lnTo>
                    <a:pt x="213995" y="0"/>
                  </a:lnTo>
                  <a:lnTo>
                    <a:pt x="145415" y="0"/>
                  </a:lnTo>
                  <a:lnTo>
                    <a:pt x="22225" y="72390"/>
                  </a:lnTo>
                  <a:lnTo>
                    <a:pt x="0" y="85090"/>
                  </a:lnTo>
                  <a:lnTo>
                    <a:pt x="26035" y="128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6" name="Google Shape;966;p15"/>
            <p:cNvSpPr/>
            <p:nvPr/>
          </p:nvSpPr>
          <p:spPr>
            <a:xfrm>
              <a:off x="7664450" y="332104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47625" y="146050"/>
                  </a:move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7" name="Google Shape;967;p15"/>
            <p:cNvSpPr/>
            <p:nvPr/>
          </p:nvSpPr>
          <p:spPr>
            <a:xfrm>
              <a:off x="8299450" y="694055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47625" y="146050"/>
                  </a:move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8" name="Google Shape;968;p15"/>
            <p:cNvSpPr/>
            <p:nvPr/>
          </p:nvSpPr>
          <p:spPr>
            <a:xfrm>
              <a:off x="8934450" y="1056005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47625" y="146050"/>
                  </a:move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9" name="Google Shape;969;p15"/>
            <p:cNvSpPr/>
            <p:nvPr/>
          </p:nvSpPr>
          <p:spPr>
            <a:xfrm>
              <a:off x="9569450" y="1417955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174625" y="12700"/>
                  </a:move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0" name="Google Shape;970;p15"/>
            <p:cNvSpPr/>
            <p:nvPr/>
          </p:nvSpPr>
          <p:spPr>
            <a:xfrm>
              <a:off x="10204450" y="1779904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174625" y="12700"/>
                  </a:move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1" name="Google Shape;971;p15"/>
            <p:cNvSpPr/>
            <p:nvPr/>
          </p:nvSpPr>
          <p:spPr>
            <a:xfrm>
              <a:off x="10839450" y="2141854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0" y="114935"/>
                  </a:move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2" name="Google Shape;972;p15"/>
            <p:cNvSpPr/>
            <p:nvPr/>
          </p:nvSpPr>
          <p:spPr>
            <a:xfrm>
              <a:off x="11474450" y="2503804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0" y="114935"/>
                  </a:move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3" name="Google Shape;973;p15"/>
            <p:cNvSpPr/>
            <p:nvPr/>
          </p:nvSpPr>
          <p:spPr>
            <a:xfrm>
              <a:off x="12109450" y="2932429"/>
              <a:ext cx="82550" cy="92075"/>
            </a:xfrm>
            <a:custGeom>
              <a:rect b="b" l="l" r="r" t="t"/>
              <a:pathLst>
                <a:path extrusionOk="0" h="92075" w="82550">
                  <a:moveTo>
                    <a:pt x="0" y="48260"/>
                  </a:moveTo>
                  <a:lnTo>
                    <a:pt x="26035" y="92075"/>
                  </a:lnTo>
                  <a:lnTo>
                    <a:pt x="47625" y="79375"/>
                  </a:lnTo>
                  <a:lnTo>
                    <a:pt x="82550" y="59055"/>
                  </a:lnTo>
                  <a:lnTo>
                    <a:pt x="82550" y="0"/>
                  </a:lnTo>
                  <a:lnTo>
                    <a:pt x="22225" y="355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4" name="Google Shape;974;p15"/>
            <p:cNvSpPr/>
            <p:nvPr/>
          </p:nvSpPr>
          <p:spPr>
            <a:xfrm>
              <a:off x="7810500" y="0"/>
              <a:ext cx="220980" cy="142239"/>
            </a:xfrm>
            <a:custGeom>
              <a:rect b="b" l="l" r="r" t="t"/>
              <a:pathLst>
                <a:path extrusionOk="0" h="142239" w="220980">
                  <a:moveTo>
                    <a:pt x="50800" y="127000"/>
                  </a:moveTo>
                  <a:lnTo>
                    <a:pt x="203200" y="13335"/>
                  </a:lnTo>
                  <a:lnTo>
                    <a:pt x="220980" y="0"/>
                  </a:lnTo>
                  <a:lnTo>
                    <a:pt x="135890" y="0"/>
                  </a:lnTo>
                  <a:lnTo>
                    <a:pt x="20320" y="86360"/>
                  </a:lnTo>
                  <a:lnTo>
                    <a:pt x="0" y="100965"/>
                  </a:lnTo>
                  <a:lnTo>
                    <a:pt x="30480" y="142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5" name="Google Shape;975;p15"/>
            <p:cNvSpPr/>
            <p:nvPr/>
          </p:nvSpPr>
          <p:spPr>
            <a:xfrm>
              <a:off x="8445500" y="319404"/>
              <a:ext cx="223519" cy="184785"/>
            </a:xfrm>
            <a:custGeom>
              <a:rect b="b" l="l" r="r" t="t"/>
              <a:pathLst>
                <a:path extrusionOk="0" h="184785" w="223519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6" name="Google Shape;976;p15"/>
            <p:cNvSpPr/>
            <p:nvPr/>
          </p:nvSpPr>
          <p:spPr>
            <a:xfrm>
              <a:off x="9080500" y="681355"/>
              <a:ext cx="223519" cy="184784"/>
            </a:xfrm>
            <a:custGeom>
              <a:rect b="b" l="l" r="r" t="t"/>
              <a:pathLst>
                <a:path extrusionOk="0" h="184784" w="223519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7" name="Google Shape;977;p15"/>
            <p:cNvSpPr/>
            <p:nvPr/>
          </p:nvSpPr>
          <p:spPr>
            <a:xfrm>
              <a:off x="9715500" y="1043305"/>
              <a:ext cx="223519" cy="184784"/>
            </a:xfrm>
            <a:custGeom>
              <a:rect b="b" l="l" r="r" t="t"/>
              <a:pathLst>
                <a:path extrusionOk="0" h="184784" w="223519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8" name="Google Shape;978;p15"/>
            <p:cNvSpPr/>
            <p:nvPr/>
          </p:nvSpPr>
          <p:spPr>
            <a:xfrm>
              <a:off x="10350500" y="1405255"/>
              <a:ext cx="223519" cy="184784"/>
            </a:xfrm>
            <a:custGeom>
              <a:rect b="b" l="l" r="r" t="t"/>
              <a:pathLst>
                <a:path extrusionOk="0" h="184784" w="223519">
                  <a:moveTo>
                    <a:pt x="0" y="143510"/>
                  </a:moveTo>
                  <a:lnTo>
                    <a:pt x="30480" y="184785"/>
                  </a:lnTo>
                  <a:lnTo>
                    <a:pt x="50800" y="169545"/>
                  </a:ln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9" name="Google Shape;979;p15"/>
            <p:cNvSpPr/>
            <p:nvPr/>
          </p:nvSpPr>
          <p:spPr>
            <a:xfrm>
              <a:off x="10985500" y="1767204"/>
              <a:ext cx="223519" cy="184785"/>
            </a:xfrm>
            <a:custGeom>
              <a:rect b="b" l="l" r="r" t="t"/>
              <a:pathLst>
                <a:path extrusionOk="0" h="184785" w="223519">
                  <a:moveTo>
                    <a:pt x="20320" y="128905"/>
                  </a:moveTo>
                  <a:lnTo>
                    <a:pt x="0" y="143510"/>
                  </a:lnTo>
                  <a:lnTo>
                    <a:pt x="30480" y="184785"/>
                  </a:lnTo>
                  <a:lnTo>
                    <a:pt x="50800" y="169545"/>
                  </a:ln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0" name="Google Shape;980;p15"/>
            <p:cNvSpPr/>
            <p:nvPr/>
          </p:nvSpPr>
          <p:spPr>
            <a:xfrm>
              <a:off x="11620500" y="2129154"/>
              <a:ext cx="223519" cy="184785"/>
            </a:xfrm>
            <a:custGeom>
              <a:rect b="b" l="l" r="r" t="t"/>
              <a:pathLst>
                <a:path extrusionOk="0" h="184785" w="223519">
                  <a:moveTo>
                    <a:pt x="172720" y="15240"/>
                  </a:move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lnTo>
                    <a:pt x="50800" y="169545"/>
                  </a:ln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1" name="Google Shape;981;p15"/>
            <p:cNvSpPr/>
            <p:nvPr/>
          </p:nvSpPr>
          <p:spPr>
            <a:xfrm>
              <a:off x="8623934" y="0"/>
              <a:ext cx="207009" cy="152400"/>
            </a:xfrm>
            <a:custGeom>
              <a:rect b="b" l="l" r="r" t="t"/>
              <a:pathLst>
                <a:path extrusionOk="0" h="152400" w="207009">
                  <a:moveTo>
                    <a:pt x="52705" y="135255"/>
                  </a:moveTo>
                  <a:lnTo>
                    <a:pt x="205105" y="1905"/>
                  </a:lnTo>
                  <a:lnTo>
                    <a:pt x="207010" y="0"/>
                  </a:lnTo>
                  <a:lnTo>
                    <a:pt x="130175" y="0"/>
                  </a:lnTo>
                  <a:lnTo>
                    <a:pt x="19050" y="97155"/>
                  </a:lnTo>
                  <a:lnTo>
                    <a:pt x="0" y="113665"/>
                  </a:lnTo>
                  <a:lnTo>
                    <a:pt x="33020" y="1524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2" name="Google Shape;982;p15"/>
            <p:cNvSpPr/>
            <p:nvPr/>
          </p:nvSpPr>
          <p:spPr>
            <a:xfrm>
              <a:off x="9258934" y="309245"/>
              <a:ext cx="224155" cy="205104"/>
            </a:xfrm>
            <a:custGeom>
              <a:rect b="b" l="l" r="r" t="t"/>
              <a:pathLst>
                <a:path extrusionOk="0" h="205104" w="224155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3" name="Google Shape;983;p15"/>
            <p:cNvSpPr/>
            <p:nvPr/>
          </p:nvSpPr>
          <p:spPr>
            <a:xfrm>
              <a:off x="9893934" y="671194"/>
              <a:ext cx="224155" cy="205105"/>
            </a:xfrm>
            <a:custGeom>
              <a:rect b="b" l="l" r="r" t="t"/>
              <a:pathLst>
                <a:path extrusionOk="0" h="205105" w="224155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4" name="Google Shape;984;p15"/>
            <p:cNvSpPr/>
            <p:nvPr/>
          </p:nvSpPr>
          <p:spPr>
            <a:xfrm>
              <a:off x="10528934" y="1033144"/>
              <a:ext cx="224155" cy="205105"/>
            </a:xfrm>
            <a:custGeom>
              <a:rect b="b" l="l" r="r" t="t"/>
              <a:pathLst>
                <a:path extrusionOk="0" h="205105" w="224155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5" name="Google Shape;985;p15"/>
            <p:cNvSpPr/>
            <p:nvPr/>
          </p:nvSpPr>
          <p:spPr>
            <a:xfrm>
              <a:off x="11163934" y="1395094"/>
              <a:ext cx="224155" cy="205105"/>
            </a:xfrm>
            <a:custGeom>
              <a:rect b="b" l="l" r="r" t="t"/>
              <a:pathLst>
                <a:path extrusionOk="0" h="205105" w="224155">
                  <a:moveTo>
                    <a:pt x="171450" y="16510"/>
                  </a:move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lnTo>
                    <a:pt x="52705" y="187960"/>
                  </a:ln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6" name="Google Shape;986;p15"/>
            <p:cNvSpPr/>
            <p:nvPr/>
          </p:nvSpPr>
          <p:spPr>
            <a:xfrm>
              <a:off x="11798934" y="1757045"/>
              <a:ext cx="224155" cy="205104"/>
            </a:xfrm>
            <a:custGeom>
              <a:rect b="b" l="l" r="r" t="t"/>
              <a:pathLst>
                <a:path extrusionOk="0" h="205104" w="224155">
                  <a:moveTo>
                    <a:pt x="224155" y="38100"/>
                  </a:move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lnTo>
                    <a:pt x="52705" y="187960"/>
                  </a:lnTo>
                  <a:lnTo>
                    <a:pt x="20510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7" name="Google Shape;987;p15"/>
            <p:cNvSpPr/>
            <p:nvPr/>
          </p:nvSpPr>
          <p:spPr>
            <a:xfrm>
              <a:off x="9462134" y="0"/>
              <a:ext cx="199390" cy="159385"/>
            </a:xfrm>
            <a:custGeom>
              <a:rect b="b" l="l" r="r" t="t"/>
              <a:pathLst>
                <a:path extrusionOk="0" h="159385" w="199390">
                  <a:moveTo>
                    <a:pt x="53340" y="141605"/>
                  </a:moveTo>
                  <a:lnTo>
                    <a:pt x="199390" y="0"/>
                  </a:lnTo>
                  <a:lnTo>
                    <a:pt x="126365" y="0"/>
                  </a:lnTo>
                  <a:lnTo>
                    <a:pt x="17780" y="105410"/>
                  </a:lnTo>
                  <a:lnTo>
                    <a:pt x="0" y="123190"/>
                  </a:lnTo>
                  <a:lnTo>
                    <a:pt x="34925" y="1593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8" name="Google Shape;988;p15"/>
            <p:cNvSpPr/>
            <p:nvPr/>
          </p:nvSpPr>
          <p:spPr>
            <a:xfrm>
              <a:off x="10097134" y="30162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53340" y="201930"/>
                  </a:moveTo>
                  <a:lnTo>
                    <a:pt x="205740" y="53975"/>
                  </a:lnTo>
                  <a:lnTo>
                    <a:pt x="224155" y="3683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5735"/>
                  </a:lnTo>
                  <a:lnTo>
                    <a:pt x="0" y="183515"/>
                  </a:lnTo>
                  <a:lnTo>
                    <a:pt x="34925" y="2197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9" name="Google Shape;989;p15"/>
            <p:cNvSpPr/>
            <p:nvPr/>
          </p:nvSpPr>
          <p:spPr>
            <a:xfrm>
              <a:off x="10732134" y="663575"/>
              <a:ext cx="224155" cy="219710"/>
            </a:xfrm>
            <a:custGeom>
              <a:rect b="b" l="l" r="r" t="t"/>
              <a:pathLst>
                <a:path extrusionOk="0" h="219710" w="224155">
                  <a:moveTo>
                    <a:pt x="53340" y="201930"/>
                  </a:moveTo>
                  <a:lnTo>
                    <a:pt x="205740" y="53975"/>
                  </a:lnTo>
                  <a:lnTo>
                    <a:pt x="224155" y="3683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5735"/>
                  </a:lnTo>
                  <a:lnTo>
                    <a:pt x="0" y="183515"/>
                  </a:lnTo>
                  <a:lnTo>
                    <a:pt x="34925" y="2197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0" name="Google Shape;990;p15"/>
            <p:cNvSpPr/>
            <p:nvPr/>
          </p:nvSpPr>
          <p:spPr>
            <a:xfrm>
              <a:off x="11367134" y="1025525"/>
              <a:ext cx="224155" cy="219710"/>
            </a:xfrm>
            <a:custGeom>
              <a:rect b="b" l="l" r="r" t="t"/>
              <a:pathLst>
                <a:path extrusionOk="0" h="219710" w="224155">
                  <a:moveTo>
                    <a:pt x="34925" y="219710"/>
                  </a:moveTo>
                  <a:lnTo>
                    <a:pt x="53340" y="201930"/>
                  </a:lnTo>
                  <a:lnTo>
                    <a:pt x="205740" y="53975"/>
                  </a:lnTo>
                  <a:lnTo>
                    <a:pt x="224155" y="3683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5735"/>
                  </a:lnTo>
                  <a:lnTo>
                    <a:pt x="0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1" name="Google Shape;991;p15"/>
            <p:cNvSpPr/>
            <p:nvPr/>
          </p:nvSpPr>
          <p:spPr>
            <a:xfrm>
              <a:off x="12002134" y="1387475"/>
              <a:ext cx="189865" cy="219710"/>
            </a:xfrm>
            <a:custGeom>
              <a:rect b="b" l="l" r="r" t="t"/>
              <a:pathLst>
                <a:path extrusionOk="0" h="219710" w="189865">
                  <a:moveTo>
                    <a:pt x="170180" y="17780"/>
                  </a:moveTo>
                  <a:lnTo>
                    <a:pt x="17780" y="165735"/>
                  </a:lnTo>
                  <a:lnTo>
                    <a:pt x="0" y="183515"/>
                  </a:lnTo>
                  <a:lnTo>
                    <a:pt x="34925" y="219710"/>
                  </a:lnTo>
                  <a:lnTo>
                    <a:pt x="53340" y="201930"/>
                  </a:lnTo>
                  <a:lnTo>
                    <a:pt x="189865" y="69850"/>
                  </a:lnTo>
                  <a:lnTo>
                    <a:pt x="189865" y="127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2" name="Google Shape;992;p15"/>
            <p:cNvSpPr/>
            <p:nvPr/>
          </p:nvSpPr>
          <p:spPr>
            <a:xfrm>
              <a:off x="10316844" y="0"/>
              <a:ext cx="195580" cy="163829"/>
            </a:xfrm>
            <a:custGeom>
              <a:rect b="b" l="l" r="r" t="t"/>
              <a:pathLst>
                <a:path extrusionOk="0" h="163829" w="195580">
                  <a:moveTo>
                    <a:pt x="53975" y="145415"/>
                  </a:moveTo>
                  <a:lnTo>
                    <a:pt x="195580" y="0"/>
                  </a:lnTo>
                  <a:lnTo>
                    <a:pt x="125095" y="0"/>
                  </a:lnTo>
                  <a:lnTo>
                    <a:pt x="17780" y="109855"/>
                  </a:lnTo>
                  <a:lnTo>
                    <a:pt x="0" y="128270"/>
                  </a:lnTo>
                  <a:lnTo>
                    <a:pt x="36195" y="163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3" name="Google Shape;993;p15"/>
            <p:cNvSpPr/>
            <p:nvPr/>
          </p:nvSpPr>
          <p:spPr>
            <a:xfrm>
              <a:off x="10951844" y="297179"/>
              <a:ext cx="224155" cy="228600"/>
            </a:xfrm>
            <a:custGeom>
              <a:rect b="b" l="l" r="r" t="t"/>
              <a:pathLst>
                <a:path extrusionOk="0" h="228600" w="224155">
                  <a:moveTo>
                    <a:pt x="53975" y="21018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7961" y="0"/>
                  </a:lnTo>
                  <a:lnTo>
                    <a:pt x="170180" y="18415"/>
                  </a:lnTo>
                  <a:lnTo>
                    <a:pt x="17780" y="174625"/>
                  </a:lnTo>
                  <a:lnTo>
                    <a:pt x="0" y="193040"/>
                  </a:lnTo>
                  <a:lnTo>
                    <a:pt x="36195" y="228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4" name="Google Shape;994;p15"/>
            <p:cNvSpPr/>
            <p:nvPr/>
          </p:nvSpPr>
          <p:spPr>
            <a:xfrm>
              <a:off x="11586844" y="659130"/>
              <a:ext cx="224155" cy="228600"/>
            </a:xfrm>
            <a:custGeom>
              <a:rect b="b" l="l" r="r" t="t"/>
              <a:pathLst>
                <a:path extrusionOk="0" h="228600" w="224155">
                  <a:moveTo>
                    <a:pt x="53975" y="21018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7961" y="0"/>
                  </a:lnTo>
                  <a:lnTo>
                    <a:pt x="170180" y="18415"/>
                  </a:lnTo>
                  <a:lnTo>
                    <a:pt x="17780" y="174625"/>
                  </a:lnTo>
                  <a:lnTo>
                    <a:pt x="0" y="193040"/>
                  </a:lnTo>
                  <a:lnTo>
                    <a:pt x="36195" y="228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5" name="Google Shape;995;p15"/>
            <p:cNvSpPr/>
            <p:nvPr/>
          </p:nvSpPr>
          <p:spPr>
            <a:xfrm>
              <a:off x="11179175" y="0"/>
              <a:ext cx="194944" cy="165100"/>
            </a:xfrm>
            <a:custGeom>
              <a:rect b="b" l="l" r="r" t="t"/>
              <a:pathLst>
                <a:path extrusionOk="0" h="165100" w="194944">
                  <a:moveTo>
                    <a:pt x="54610" y="146685"/>
                  </a:moveTo>
                  <a:lnTo>
                    <a:pt x="194945" y="0"/>
                  </a:lnTo>
                  <a:lnTo>
                    <a:pt x="124460" y="0"/>
                  </a:lnTo>
                  <a:lnTo>
                    <a:pt x="17780" y="111125"/>
                  </a:lnTo>
                  <a:lnTo>
                    <a:pt x="0" y="129540"/>
                  </a:lnTo>
                  <a:lnTo>
                    <a:pt x="36830" y="1651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6" name="Google Shape;996;p15"/>
            <p:cNvSpPr/>
            <p:nvPr/>
          </p:nvSpPr>
          <p:spPr>
            <a:xfrm>
              <a:off x="11814175" y="29654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54610" y="212090"/>
                  </a:moveTo>
                  <a:lnTo>
                    <a:pt x="207010" y="53340"/>
                  </a:lnTo>
                  <a:lnTo>
                    <a:pt x="224155" y="34925"/>
                  </a:lnTo>
                  <a:lnTo>
                    <a:pt x="187960" y="0"/>
                  </a:lnTo>
                  <a:lnTo>
                    <a:pt x="170180" y="17780"/>
                  </a:lnTo>
                  <a:lnTo>
                    <a:pt x="17780" y="176530"/>
                  </a:lnTo>
                  <a:lnTo>
                    <a:pt x="0" y="194945"/>
                  </a:lnTo>
                  <a:lnTo>
                    <a:pt x="36830" y="2305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7" name="Google Shape;997;p15"/>
            <p:cNvSpPr/>
            <p:nvPr/>
          </p:nvSpPr>
          <p:spPr>
            <a:xfrm>
              <a:off x="12040869" y="0"/>
              <a:ext cx="151130" cy="162560"/>
            </a:xfrm>
            <a:custGeom>
              <a:rect b="b" l="l" r="r" t="t"/>
              <a:pathLst>
                <a:path extrusionOk="0" h="162560" w="151130">
                  <a:moveTo>
                    <a:pt x="125095" y="0"/>
                  </a:moveTo>
                  <a:lnTo>
                    <a:pt x="17780" y="109220"/>
                  </a:lnTo>
                  <a:lnTo>
                    <a:pt x="0" y="127000"/>
                  </a:lnTo>
                  <a:lnTo>
                    <a:pt x="36195" y="162560"/>
                  </a:lnTo>
                  <a:lnTo>
                    <a:pt x="53975" y="144780"/>
                  </a:lnTo>
                  <a:lnTo>
                    <a:pt x="151130" y="45720"/>
                  </a:lnTo>
                  <a:lnTo>
                    <a:pt x="1511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98" name="Google Shape;998;p15"/>
          <p:cNvSpPr/>
          <p:nvPr/>
        </p:nvSpPr>
        <p:spPr>
          <a:xfrm>
            <a:off x="0" y="0"/>
            <a:ext cx="4944600" cy="5150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99" name="Google Shape;999;p15"/>
          <p:cNvSpPr/>
          <p:nvPr/>
        </p:nvSpPr>
        <p:spPr>
          <a:xfrm>
            <a:off x="4077925" y="1106575"/>
            <a:ext cx="1154375" cy="4043750"/>
          </a:xfrm>
          <a:custGeom>
            <a:rect b="b" l="l" r="r" t="t"/>
            <a:pathLst>
              <a:path extrusionOk="0" h="161750" w="46175">
                <a:moveTo>
                  <a:pt x="10655" y="0"/>
                </a:moveTo>
                <a:lnTo>
                  <a:pt x="30874" y="24044"/>
                </a:lnTo>
                <a:lnTo>
                  <a:pt x="22404" y="35246"/>
                </a:lnTo>
                <a:lnTo>
                  <a:pt x="16940" y="45082"/>
                </a:lnTo>
                <a:lnTo>
                  <a:pt x="25410" y="59290"/>
                </a:lnTo>
                <a:lnTo>
                  <a:pt x="46175" y="103826"/>
                </a:lnTo>
                <a:lnTo>
                  <a:pt x="38251" y="161477"/>
                </a:lnTo>
                <a:lnTo>
                  <a:pt x="19399" y="161750"/>
                </a:lnTo>
                <a:lnTo>
                  <a:pt x="0" y="16011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1000" name="Google Shape;1000;p15"/>
          <p:cNvSpPr txBox="1"/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Medium"/>
              <a:buNone/>
              <a:defRPr sz="24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01" name="Google Shape;1001;p15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002" name="Google Shape;1002;p15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03" name="Google Shape;1003;p15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4" name="Google Shape;1004;p15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05" name="Google Shape;1005;p15"/>
          <p:cNvSpPr/>
          <p:nvPr/>
        </p:nvSpPr>
        <p:spPr>
          <a:xfrm>
            <a:off x="4764775" y="1215425"/>
            <a:ext cx="554875" cy="1770275"/>
          </a:xfrm>
          <a:custGeom>
            <a:rect b="b" l="l" r="r" t="t"/>
            <a:pathLst>
              <a:path extrusionOk="0" h="70811" w="22195">
                <a:moveTo>
                  <a:pt x="0" y="0"/>
                </a:moveTo>
                <a:lnTo>
                  <a:pt x="22195" y="11978"/>
                </a:lnTo>
                <a:lnTo>
                  <a:pt x="8103" y="26069"/>
                </a:lnTo>
                <a:lnTo>
                  <a:pt x="15149" y="42275"/>
                </a:lnTo>
                <a:lnTo>
                  <a:pt x="9512" y="47207"/>
                </a:lnTo>
                <a:lnTo>
                  <a:pt x="15149" y="66583"/>
                </a:lnTo>
                <a:lnTo>
                  <a:pt x="2114" y="7081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1006" name="Google Shape;1006;p15"/>
          <p:cNvSpPr txBox="1"/>
          <p:nvPr>
            <p:ph idx="1" type="body"/>
          </p:nvPr>
        </p:nvSpPr>
        <p:spPr>
          <a:xfrm>
            <a:off x="361200" y="1369225"/>
            <a:ext cx="4403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>
            <a:lvl1pPr indent="-2921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1pPr>
            <a:lvl2pPr indent="-292100" lvl="1" marL="914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2pPr>
            <a:lvl3pPr indent="-292100" lvl="2" marL="1371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3pPr>
            <a:lvl4pPr indent="-292100" lvl="3" marL="18288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4pPr>
            <a:lvl5pPr indent="-292100" lvl="4" marL="22860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5pPr>
            <a:lvl6pPr indent="-292100" lvl="5" marL="27432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6pPr>
            <a:lvl7pPr indent="-292100" lvl="6" marL="3200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7pPr>
            <a:lvl8pPr indent="-292100" lvl="7" marL="3657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8pPr>
            <a:lvl9pPr indent="-292100" lvl="8" marL="411480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with Pattern 3">
  <p:cSld name="OBJECT_1_3_1_1_1">
    <p:bg>
      <p:bgPr>
        <a:solidFill>
          <a:schemeClr val="dk2"/>
        </a:solidFill>
      </p:bgPr>
    </p:bg>
    <p:spTree>
      <p:nvGrpSpPr>
        <p:cNvPr id="1007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8" name="Google Shape;1008;p16"/>
          <p:cNvGrpSpPr/>
          <p:nvPr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sp>
          <p:nvSpPr>
            <p:cNvPr id="1009" name="Google Shape;1009;p16"/>
            <p:cNvSpPr/>
            <p:nvPr/>
          </p:nvSpPr>
          <p:spPr>
            <a:xfrm>
              <a:off x="417830" y="6829425"/>
              <a:ext cx="57784" cy="28575"/>
            </a:xfrm>
            <a:custGeom>
              <a:rect b="b" l="l" r="r" t="t"/>
              <a:pathLst>
                <a:path extrusionOk="0" h="28575" w="57784">
                  <a:moveTo>
                    <a:pt x="15240" y="16510"/>
                  </a:moveTo>
                  <a:lnTo>
                    <a:pt x="0" y="28575"/>
                  </a:lnTo>
                  <a:lnTo>
                    <a:pt x="57785" y="28575"/>
                  </a:lnTo>
                  <a:lnTo>
                    <a:pt x="355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0" name="Google Shape;1010;p16"/>
            <p:cNvSpPr/>
            <p:nvPr/>
          </p:nvSpPr>
          <p:spPr>
            <a:xfrm>
              <a:off x="450850" y="6458584"/>
              <a:ext cx="224155" cy="212090"/>
            </a:xfrm>
            <a:custGeom>
              <a:rect b="b" l="l" r="r" t="t"/>
              <a:pathLst>
                <a:path extrusionOk="0" h="212090" w="224155">
                  <a:moveTo>
                    <a:pt x="170815" y="17145"/>
                  </a:moveTo>
                  <a:lnTo>
                    <a:pt x="18415" y="157480"/>
                  </a:lnTo>
                  <a:lnTo>
                    <a:pt x="0" y="174625"/>
                  </a:lnTo>
                  <a:lnTo>
                    <a:pt x="34290" y="212090"/>
                  </a:lnTo>
                  <a:lnTo>
                    <a:pt x="52705" y="194945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1" name="Google Shape;1011;p16"/>
            <p:cNvSpPr/>
            <p:nvPr/>
          </p:nvSpPr>
          <p:spPr>
            <a:xfrm>
              <a:off x="1235075" y="6820534"/>
              <a:ext cx="74930" cy="37465"/>
            </a:xfrm>
            <a:custGeom>
              <a:rect b="b" l="l" r="r" t="t"/>
              <a:pathLst>
                <a:path extrusionOk="0" h="37465" w="74930">
                  <a:moveTo>
                    <a:pt x="21590" y="17145"/>
                  </a:moveTo>
                  <a:lnTo>
                    <a:pt x="0" y="37465"/>
                  </a:lnTo>
                  <a:lnTo>
                    <a:pt x="74930" y="37465"/>
                  </a:lnTo>
                  <a:lnTo>
                    <a:pt x="4064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2" name="Google Shape;1012;p16"/>
            <p:cNvSpPr/>
            <p:nvPr/>
          </p:nvSpPr>
          <p:spPr>
            <a:xfrm>
              <a:off x="26669" y="5728970"/>
              <a:ext cx="224155" cy="223520"/>
            </a:xfrm>
            <a:custGeom>
              <a:rect b="b" l="l" r="r" t="t"/>
              <a:pathLst>
                <a:path extrusionOk="0" h="223520" w="224155">
                  <a:moveTo>
                    <a:pt x="170180" y="17780"/>
                  </a:moveTo>
                  <a:lnTo>
                    <a:pt x="17780" y="170180"/>
                  </a:lnTo>
                  <a:lnTo>
                    <a:pt x="0" y="187960"/>
                  </a:lnTo>
                  <a:lnTo>
                    <a:pt x="36195" y="223520"/>
                  </a:lnTo>
                  <a:lnTo>
                    <a:pt x="53975" y="205740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3" name="Google Shape;1013;p16"/>
            <p:cNvSpPr/>
            <p:nvPr/>
          </p:nvSpPr>
          <p:spPr>
            <a:xfrm>
              <a:off x="661669" y="6090920"/>
              <a:ext cx="224155" cy="223520"/>
            </a:xfrm>
            <a:custGeom>
              <a:rect b="b" l="l" r="r" t="t"/>
              <a:pathLst>
                <a:path extrusionOk="0" h="223520" w="224155">
                  <a:moveTo>
                    <a:pt x="170180" y="17780"/>
                  </a:moveTo>
                  <a:lnTo>
                    <a:pt x="17780" y="170180"/>
                  </a:lnTo>
                  <a:lnTo>
                    <a:pt x="0" y="187960"/>
                  </a:lnTo>
                  <a:lnTo>
                    <a:pt x="36195" y="223520"/>
                  </a:lnTo>
                  <a:lnTo>
                    <a:pt x="53975" y="205740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4" name="Google Shape;1014;p16"/>
            <p:cNvSpPr/>
            <p:nvPr/>
          </p:nvSpPr>
          <p:spPr>
            <a:xfrm>
              <a:off x="1296669" y="6452870"/>
              <a:ext cx="224155" cy="223520"/>
            </a:xfrm>
            <a:custGeom>
              <a:rect b="b" l="l" r="r" t="t"/>
              <a:pathLst>
                <a:path extrusionOk="0" h="223520" w="224155">
                  <a:moveTo>
                    <a:pt x="170180" y="17780"/>
                  </a:moveTo>
                  <a:lnTo>
                    <a:pt x="17780" y="170180"/>
                  </a:lnTo>
                  <a:lnTo>
                    <a:pt x="0" y="187960"/>
                  </a:lnTo>
                  <a:lnTo>
                    <a:pt x="36195" y="223520"/>
                  </a:lnTo>
                  <a:lnTo>
                    <a:pt x="53975" y="205740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5" name="Google Shape;1015;p16"/>
            <p:cNvSpPr/>
            <p:nvPr/>
          </p:nvSpPr>
          <p:spPr>
            <a:xfrm>
              <a:off x="2076450" y="6814819"/>
              <a:ext cx="79375" cy="43180"/>
            </a:xfrm>
            <a:custGeom>
              <a:rect b="b" l="l" r="r" t="t"/>
              <a:pathLst>
                <a:path extrusionOk="0" h="43180" w="79375">
                  <a:moveTo>
                    <a:pt x="25400" y="17780"/>
                  </a:moveTo>
                  <a:lnTo>
                    <a:pt x="0" y="43180"/>
                  </a:lnTo>
                  <a:lnTo>
                    <a:pt x="72390" y="43180"/>
                  </a:lnTo>
                  <a:lnTo>
                    <a:pt x="79375" y="35561"/>
                  </a:lnTo>
                  <a:lnTo>
                    <a:pt x="438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6" name="Google Shape;1016;p16"/>
            <p:cNvSpPr/>
            <p:nvPr/>
          </p:nvSpPr>
          <p:spPr>
            <a:xfrm>
              <a:off x="250825" y="5363845"/>
              <a:ext cx="224155" cy="229870"/>
            </a:xfrm>
            <a:custGeom>
              <a:rect b="b" l="l" r="r" t="t"/>
              <a:pathLst>
                <a:path extrusionOk="0" h="229870" w="224155">
                  <a:moveTo>
                    <a:pt x="224155" y="35560"/>
                  </a:moveTo>
                  <a:lnTo>
                    <a:pt x="187960" y="0"/>
                  </a:lnTo>
                  <a:lnTo>
                    <a:pt x="170180" y="18415"/>
                  </a:ln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7" name="Google Shape;1017;p16"/>
            <p:cNvSpPr/>
            <p:nvPr/>
          </p:nvSpPr>
          <p:spPr>
            <a:xfrm>
              <a:off x="885825" y="5725795"/>
              <a:ext cx="224155" cy="229870"/>
            </a:xfrm>
            <a:custGeom>
              <a:rect b="b" l="l" r="r" t="t"/>
              <a:pathLst>
                <a:path extrusionOk="0" h="229870" w="224155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lnTo>
                    <a:pt x="224155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8" name="Google Shape;1018;p16"/>
            <p:cNvSpPr/>
            <p:nvPr/>
          </p:nvSpPr>
          <p:spPr>
            <a:xfrm>
              <a:off x="1520825" y="6087745"/>
              <a:ext cx="224154" cy="229870"/>
            </a:xfrm>
            <a:custGeom>
              <a:rect b="b" l="l" r="r" t="t"/>
              <a:pathLst>
                <a:path extrusionOk="0" h="229870" w="224154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lnTo>
                    <a:pt x="224155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9" name="Google Shape;1019;p16"/>
            <p:cNvSpPr/>
            <p:nvPr/>
          </p:nvSpPr>
          <p:spPr>
            <a:xfrm>
              <a:off x="2155825" y="6449695"/>
              <a:ext cx="224154" cy="229870"/>
            </a:xfrm>
            <a:custGeom>
              <a:rect b="b" l="l" r="r" t="t"/>
              <a:pathLst>
                <a:path extrusionOk="0" h="229870" w="224154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lnTo>
                    <a:pt x="224155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0" name="Google Shape;1020;p16"/>
            <p:cNvSpPr/>
            <p:nvPr/>
          </p:nvSpPr>
          <p:spPr>
            <a:xfrm>
              <a:off x="2933700" y="6811644"/>
              <a:ext cx="81279" cy="46355"/>
            </a:xfrm>
            <a:custGeom>
              <a:rect b="b" l="l" r="r" t="t"/>
              <a:pathLst>
                <a:path extrusionOk="0" h="46355" w="81279">
                  <a:moveTo>
                    <a:pt x="27305" y="18415"/>
                  </a:moveTo>
                  <a:lnTo>
                    <a:pt x="0" y="46355"/>
                  </a:lnTo>
                  <a:lnTo>
                    <a:pt x="70485" y="46355"/>
                  </a:lnTo>
                  <a:lnTo>
                    <a:pt x="81280" y="35561"/>
                  </a:lnTo>
                  <a:lnTo>
                    <a:pt x="4508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1" name="Google Shape;1021;p16"/>
            <p:cNvSpPr/>
            <p:nvPr/>
          </p:nvSpPr>
          <p:spPr>
            <a:xfrm>
              <a:off x="478790" y="5001895"/>
              <a:ext cx="224790" cy="229870"/>
            </a:xfrm>
            <a:custGeom>
              <a:rect b="b" l="l" r="r" t="t"/>
              <a:pathLst>
                <a:path extrusionOk="0" h="229870" w="224790">
                  <a:moveTo>
                    <a:pt x="54610" y="211455"/>
                  </a:move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lnTo>
                    <a:pt x="170180" y="18415"/>
                  </a:ln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2" name="Google Shape;1022;p16"/>
            <p:cNvSpPr/>
            <p:nvPr/>
          </p:nvSpPr>
          <p:spPr>
            <a:xfrm>
              <a:off x="1113789" y="5363845"/>
              <a:ext cx="224790" cy="229870"/>
            </a:xfrm>
            <a:custGeom>
              <a:rect b="b" l="l" r="r" t="t"/>
              <a:pathLst>
                <a:path extrusionOk="0" h="229870" w="224790">
                  <a:moveTo>
                    <a:pt x="224790" y="35560"/>
                  </a:moveTo>
                  <a:lnTo>
                    <a:pt x="187960" y="0"/>
                  </a:lnTo>
                  <a:lnTo>
                    <a:pt x="170180" y="18415"/>
                  </a:ln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3" name="Google Shape;1023;p16"/>
            <p:cNvSpPr/>
            <p:nvPr/>
          </p:nvSpPr>
          <p:spPr>
            <a:xfrm>
              <a:off x="1748789" y="5725795"/>
              <a:ext cx="224789" cy="229870"/>
            </a:xfrm>
            <a:custGeom>
              <a:rect b="b" l="l" r="r" t="t"/>
              <a:pathLst>
                <a:path extrusionOk="0" h="229870" w="224789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4" name="Google Shape;1024;p16"/>
            <p:cNvSpPr/>
            <p:nvPr/>
          </p:nvSpPr>
          <p:spPr>
            <a:xfrm>
              <a:off x="2383789" y="6087745"/>
              <a:ext cx="224789" cy="229870"/>
            </a:xfrm>
            <a:custGeom>
              <a:rect b="b" l="l" r="r" t="t"/>
              <a:pathLst>
                <a:path extrusionOk="0" h="229870" w="224789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5" name="Google Shape;1025;p16"/>
            <p:cNvSpPr/>
            <p:nvPr/>
          </p:nvSpPr>
          <p:spPr>
            <a:xfrm>
              <a:off x="3018789" y="6449695"/>
              <a:ext cx="224789" cy="229870"/>
            </a:xfrm>
            <a:custGeom>
              <a:rect b="b" l="l" r="r" t="t"/>
              <a:pathLst>
                <a:path extrusionOk="0" h="229870" w="224789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6" name="Google Shape;1026;p16"/>
            <p:cNvSpPr/>
            <p:nvPr/>
          </p:nvSpPr>
          <p:spPr>
            <a:xfrm>
              <a:off x="3797300" y="6811644"/>
              <a:ext cx="81279" cy="46355"/>
            </a:xfrm>
            <a:custGeom>
              <a:rect b="b" l="l" r="r" t="t"/>
              <a:pathLst>
                <a:path extrusionOk="0" h="46355" w="81279">
                  <a:moveTo>
                    <a:pt x="26670" y="18415"/>
                  </a:moveTo>
                  <a:lnTo>
                    <a:pt x="0" y="46355"/>
                  </a:lnTo>
                  <a:lnTo>
                    <a:pt x="70485" y="46355"/>
                  </a:lnTo>
                  <a:lnTo>
                    <a:pt x="81280" y="35561"/>
                  </a:lnTo>
                  <a:lnTo>
                    <a:pt x="444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7" name="Google Shape;1027;p16"/>
            <p:cNvSpPr/>
            <p:nvPr/>
          </p:nvSpPr>
          <p:spPr>
            <a:xfrm>
              <a:off x="67310" y="4281804"/>
              <a:ext cx="224155" cy="222885"/>
            </a:xfrm>
            <a:custGeom>
              <a:rect b="b" l="l" r="r" t="t"/>
              <a:pathLst>
                <a:path extrusionOk="0" h="222885" w="224155">
                  <a:moveTo>
                    <a:pt x="0" y="186690"/>
                  </a:move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8" name="Google Shape;1028;p16"/>
            <p:cNvSpPr/>
            <p:nvPr/>
          </p:nvSpPr>
          <p:spPr>
            <a:xfrm>
              <a:off x="702309" y="4643754"/>
              <a:ext cx="224154" cy="222885"/>
            </a:xfrm>
            <a:custGeom>
              <a:rect b="b" l="l" r="r" t="t"/>
              <a:pathLst>
                <a:path extrusionOk="0" h="222885" w="224154">
                  <a:moveTo>
                    <a:pt x="53975" y="20510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9" name="Google Shape;1029;p16"/>
            <p:cNvSpPr/>
            <p:nvPr/>
          </p:nvSpPr>
          <p:spPr>
            <a:xfrm>
              <a:off x="1337310" y="5005704"/>
              <a:ext cx="224154" cy="222885"/>
            </a:xfrm>
            <a:custGeom>
              <a:rect b="b" l="l" r="r" t="t"/>
              <a:pathLst>
                <a:path extrusionOk="0" h="222885" w="224154">
                  <a:moveTo>
                    <a:pt x="53975" y="20510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0" name="Google Shape;1030;p16"/>
            <p:cNvSpPr/>
            <p:nvPr/>
          </p:nvSpPr>
          <p:spPr>
            <a:xfrm>
              <a:off x="1972310" y="5367654"/>
              <a:ext cx="224154" cy="222885"/>
            </a:xfrm>
            <a:custGeom>
              <a:rect b="b" l="l" r="r" t="t"/>
              <a:pathLst>
                <a:path extrusionOk="0" h="222885" w="224154">
                  <a:moveTo>
                    <a:pt x="224155" y="35560"/>
                  </a:move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1" name="Google Shape;1031;p16"/>
            <p:cNvSpPr/>
            <p:nvPr/>
          </p:nvSpPr>
          <p:spPr>
            <a:xfrm>
              <a:off x="2607310" y="5729604"/>
              <a:ext cx="224154" cy="222885"/>
            </a:xfrm>
            <a:custGeom>
              <a:rect b="b" l="l" r="r" t="t"/>
              <a:pathLst>
                <a:path extrusionOk="0" h="222885" w="224154">
                  <a:moveTo>
                    <a:pt x="170180" y="17780"/>
                  </a:move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2" name="Google Shape;1032;p16"/>
            <p:cNvSpPr/>
            <p:nvPr/>
          </p:nvSpPr>
          <p:spPr>
            <a:xfrm>
              <a:off x="3242310" y="6091554"/>
              <a:ext cx="224155" cy="222885"/>
            </a:xfrm>
            <a:custGeom>
              <a:rect b="b" l="l" r="r" t="t"/>
              <a:pathLst>
                <a:path extrusionOk="0" h="222885" w="224155">
                  <a:moveTo>
                    <a:pt x="170180" y="17780"/>
                  </a:move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3" name="Google Shape;1033;p16"/>
            <p:cNvSpPr/>
            <p:nvPr/>
          </p:nvSpPr>
          <p:spPr>
            <a:xfrm>
              <a:off x="3877309" y="6453504"/>
              <a:ext cx="224155" cy="222885"/>
            </a:xfrm>
            <a:custGeom>
              <a:rect b="b" l="l" r="r" t="t"/>
              <a:pathLst>
                <a:path extrusionOk="0" h="222885" w="224155">
                  <a:moveTo>
                    <a:pt x="170180" y="17780"/>
                  </a:move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4" name="Google Shape;1034;p16"/>
            <p:cNvSpPr/>
            <p:nvPr/>
          </p:nvSpPr>
          <p:spPr>
            <a:xfrm>
              <a:off x="4657725" y="6815455"/>
              <a:ext cx="78740" cy="42544"/>
            </a:xfrm>
            <a:custGeom>
              <a:rect b="b" l="l" r="r" t="t"/>
              <a:pathLst>
                <a:path extrusionOk="0" h="42544" w="78740">
                  <a:moveTo>
                    <a:pt x="24765" y="17780"/>
                  </a:moveTo>
                  <a:lnTo>
                    <a:pt x="0" y="42545"/>
                  </a:lnTo>
                  <a:lnTo>
                    <a:pt x="71755" y="42545"/>
                  </a:lnTo>
                  <a:lnTo>
                    <a:pt x="78740" y="35560"/>
                  </a:lnTo>
                  <a:lnTo>
                    <a:pt x="431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5" name="Google Shape;1035;p16"/>
            <p:cNvSpPr/>
            <p:nvPr/>
          </p:nvSpPr>
          <p:spPr>
            <a:xfrm>
              <a:off x="276859" y="3926204"/>
              <a:ext cx="224155" cy="210185"/>
            </a:xfrm>
            <a:custGeom>
              <a:rect b="b" l="l" r="r" t="t"/>
              <a:pathLst>
                <a:path extrusionOk="0" h="210185" w="224155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6" name="Google Shape;1036;p16"/>
            <p:cNvSpPr/>
            <p:nvPr/>
          </p:nvSpPr>
          <p:spPr>
            <a:xfrm>
              <a:off x="911860" y="4288154"/>
              <a:ext cx="224154" cy="210185"/>
            </a:xfrm>
            <a:custGeom>
              <a:rect b="b" l="l" r="r" t="t"/>
              <a:pathLst>
                <a:path extrusionOk="0" h="210185" w="224154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7" name="Google Shape;1037;p16"/>
            <p:cNvSpPr/>
            <p:nvPr/>
          </p:nvSpPr>
          <p:spPr>
            <a:xfrm>
              <a:off x="1546860" y="4650104"/>
              <a:ext cx="224154" cy="210185"/>
            </a:xfrm>
            <a:custGeom>
              <a:rect b="b" l="l" r="r" t="t"/>
              <a:pathLst>
                <a:path extrusionOk="0" h="210185" w="224154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8" name="Google Shape;1038;p16"/>
            <p:cNvSpPr/>
            <p:nvPr/>
          </p:nvSpPr>
          <p:spPr>
            <a:xfrm>
              <a:off x="2181860" y="5012054"/>
              <a:ext cx="224154" cy="210185"/>
            </a:xfrm>
            <a:custGeom>
              <a:rect b="b" l="l" r="r" t="t"/>
              <a:pathLst>
                <a:path extrusionOk="0" h="210185" w="224154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9" name="Google Shape;1039;p16"/>
            <p:cNvSpPr/>
            <p:nvPr/>
          </p:nvSpPr>
          <p:spPr>
            <a:xfrm>
              <a:off x="2816860" y="5374004"/>
              <a:ext cx="224154" cy="210185"/>
            </a:xfrm>
            <a:custGeom>
              <a:rect b="b" l="l" r="r" t="t"/>
              <a:pathLst>
                <a:path extrusionOk="0" h="210185" w="224154">
                  <a:moveTo>
                    <a:pt x="224155" y="37465"/>
                  </a:move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0" name="Google Shape;1040;p16"/>
            <p:cNvSpPr/>
            <p:nvPr/>
          </p:nvSpPr>
          <p:spPr>
            <a:xfrm>
              <a:off x="3451859" y="5735954"/>
              <a:ext cx="224155" cy="210185"/>
            </a:xfrm>
            <a:custGeom>
              <a:rect b="b" l="l" r="r" t="t"/>
              <a:pathLst>
                <a:path extrusionOk="0" h="210185" w="224155">
                  <a:moveTo>
                    <a:pt x="170815" y="16510"/>
                  </a:move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1" name="Google Shape;1041;p16"/>
            <p:cNvSpPr/>
            <p:nvPr/>
          </p:nvSpPr>
          <p:spPr>
            <a:xfrm>
              <a:off x="4086859" y="6097904"/>
              <a:ext cx="224155" cy="210185"/>
            </a:xfrm>
            <a:custGeom>
              <a:rect b="b" l="l" r="r" t="t"/>
              <a:pathLst>
                <a:path extrusionOk="0" h="210185" w="224155">
                  <a:moveTo>
                    <a:pt x="170815" y="16510"/>
                  </a:move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2" name="Google Shape;1042;p16"/>
            <p:cNvSpPr/>
            <p:nvPr/>
          </p:nvSpPr>
          <p:spPr>
            <a:xfrm>
              <a:off x="4721859" y="6459854"/>
              <a:ext cx="224155" cy="210185"/>
            </a:xfrm>
            <a:custGeom>
              <a:rect b="b" l="l" r="r" t="t"/>
              <a:pathLst>
                <a:path extrusionOk="0" h="210185" w="224155">
                  <a:moveTo>
                    <a:pt x="170815" y="16510"/>
                  </a:move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3" name="Google Shape;1043;p16"/>
            <p:cNvSpPr/>
            <p:nvPr/>
          </p:nvSpPr>
          <p:spPr>
            <a:xfrm>
              <a:off x="5506720" y="6821805"/>
              <a:ext cx="73025" cy="36194"/>
            </a:xfrm>
            <a:custGeom>
              <a:rect b="b" l="l" r="r" t="t"/>
              <a:pathLst>
                <a:path extrusionOk="0" h="36194" w="73025">
                  <a:moveTo>
                    <a:pt x="20955" y="16510"/>
                  </a:moveTo>
                  <a:lnTo>
                    <a:pt x="0" y="36195"/>
                  </a:lnTo>
                  <a:lnTo>
                    <a:pt x="73025" y="36195"/>
                  </a:lnTo>
                  <a:lnTo>
                    <a:pt x="400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4" name="Google Shape;1044;p16"/>
            <p:cNvSpPr/>
            <p:nvPr/>
          </p:nvSpPr>
          <p:spPr>
            <a:xfrm>
              <a:off x="463550" y="3573145"/>
              <a:ext cx="224155" cy="191770"/>
            </a:xfrm>
            <a:custGeom>
              <a:rect b="b" l="l" r="r" t="t"/>
              <a:pathLst>
                <a:path extrusionOk="0" h="191770" w="224155">
                  <a:moveTo>
                    <a:pt x="0" y="151765"/>
                  </a:move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5" name="Google Shape;1045;p16"/>
            <p:cNvSpPr/>
            <p:nvPr/>
          </p:nvSpPr>
          <p:spPr>
            <a:xfrm>
              <a:off x="1098550" y="3935095"/>
              <a:ext cx="224155" cy="191770"/>
            </a:xfrm>
            <a:custGeom>
              <a:rect b="b" l="l" r="r" t="t"/>
              <a:pathLst>
                <a:path extrusionOk="0" h="191770" w="224155">
                  <a:moveTo>
                    <a:pt x="203835" y="55880"/>
                  </a:move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6" name="Google Shape;1046;p16"/>
            <p:cNvSpPr/>
            <p:nvPr/>
          </p:nvSpPr>
          <p:spPr>
            <a:xfrm>
              <a:off x="1733550" y="429704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203835" y="55880"/>
                  </a:move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7" name="Google Shape;1047;p16"/>
            <p:cNvSpPr/>
            <p:nvPr/>
          </p:nvSpPr>
          <p:spPr>
            <a:xfrm>
              <a:off x="2368550" y="465899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203835" y="55880"/>
                  </a:move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8" name="Google Shape;1048;p16"/>
            <p:cNvSpPr/>
            <p:nvPr/>
          </p:nvSpPr>
          <p:spPr>
            <a:xfrm>
              <a:off x="3003550" y="502094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51435" y="175895"/>
                  </a:move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9" name="Google Shape;1049;p16"/>
            <p:cNvSpPr/>
            <p:nvPr/>
          </p:nvSpPr>
          <p:spPr>
            <a:xfrm>
              <a:off x="3638550" y="538289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224155" y="40005"/>
                  </a:move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0" name="Google Shape;1050;p16"/>
            <p:cNvSpPr/>
            <p:nvPr/>
          </p:nvSpPr>
          <p:spPr>
            <a:xfrm>
              <a:off x="4273550" y="574484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172720" y="15875"/>
                  </a:move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1" name="Google Shape;1051;p16"/>
            <p:cNvSpPr/>
            <p:nvPr/>
          </p:nvSpPr>
          <p:spPr>
            <a:xfrm>
              <a:off x="4908550" y="610679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172720" y="15875"/>
                  </a:move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2" name="Google Shape;1052;p16"/>
            <p:cNvSpPr/>
            <p:nvPr/>
          </p:nvSpPr>
          <p:spPr>
            <a:xfrm>
              <a:off x="5543550" y="646874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172720" y="15875"/>
                  </a:move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3" name="Google Shape;1053;p16"/>
            <p:cNvSpPr/>
            <p:nvPr/>
          </p:nvSpPr>
          <p:spPr>
            <a:xfrm>
              <a:off x="6336665" y="6830694"/>
              <a:ext cx="55879" cy="27305"/>
            </a:xfrm>
            <a:custGeom>
              <a:rect b="b" l="l" r="r" t="t"/>
              <a:pathLst>
                <a:path extrusionOk="0" h="27305" w="55879">
                  <a:moveTo>
                    <a:pt x="14605" y="15875"/>
                  </a:moveTo>
                  <a:lnTo>
                    <a:pt x="0" y="27305"/>
                  </a:lnTo>
                  <a:lnTo>
                    <a:pt x="55880" y="27305"/>
                  </a:lnTo>
                  <a:lnTo>
                    <a:pt x="3429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4" name="Google Shape;1054;p16"/>
            <p:cNvSpPr/>
            <p:nvPr/>
          </p:nvSpPr>
          <p:spPr>
            <a:xfrm>
              <a:off x="0" y="2861310"/>
              <a:ext cx="209550" cy="167639"/>
            </a:xfrm>
            <a:custGeom>
              <a:rect b="b" l="l" r="r" t="t"/>
              <a:pathLst>
                <a:path extrusionOk="0" h="167639" w="209550">
                  <a:moveTo>
                    <a:pt x="35560" y="154305"/>
                  </a:moveTo>
                  <a:lnTo>
                    <a:pt x="187960" y="56515"/>
                  </a:lnTo>
                  <a:lnTo>
                    <a:pt x="209550" y="43180"/>
                  </a:lnTo>
                  <a:lnTo>
                    <a:pt x="181610" y="0"/>
                  </a:lnTo>
                  <a:lnTo>
                    <a:pt x="160655" y="13970"/>
                  </a:lnTo>
                  <a:lnTo>
                    <a:pt x="8255" y="111125"/>
                  </a:lnTo>
                  <a:lnTo>
                    <a:pt x="0" y="116205"/>
                  </a:lnTo>
                  <a:lnTo>
                    <a:pt x="0" y="145415"/>
                  </a:lnTo>
                  <a:lnTo>
                    <a:pt x="13970" y="1676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5" name="Google Shape;1055;p16"/>
            <p:cNvSpPr/>
            <p:nvPr/>
          </p:nvSpPr>
          <p:spPr>
            <a:xfrm>
              <a:off x="621665" y="3223260"/>
              <a:ext cx="222884" cy="167639"/>
            </a:xfrm>
            <a:custGeom>
              <a:rect b="b" l="l" r="r" t="t"/>
              <a:pathLst>
                <a:path extrusionOk="0" h="167639" w="222884">
                  <a:moveTo>
                    <a:pt x="21590" y="111125"/>
                  </a:move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lnTo>
                    <a:pt x="173990" y="139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6" name="Google Shape;1056;p16"/>
            <p:cNvSpPr/>
            <p:nvPr/>
          </p:nvSpPr>
          <p:spPr>
            <a:xfrm>
              <a:off x="1256664" y="3585209"/>
              <a:ext cx="222885" cy="167640"/>
            </a:xfrm>
            <a:custGeom>
              <a:rect b="b" l="l" r="r" t="t"/>
              <a:pathLst>
                <a:path extrusionOk="0" h="167640" w="222885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7" name="Google Shape;1057;p16"/>
            <p:cNvSpPr/>
            <p:nvPr/>
          </p:nvSpPr>
          <p:spPr>
            <a:xfrm>
              <a:off x="1891664" y="3947159"/>
              <a:ext cx="222885" cy="167640"/>
            </a:xfrm>
            <a:custGeom>
              <a:rect b="b" l="l" r="r" t="t"/>
              <a:pathLst>
                <a:path extrusionOk="0" h="167640" w="222885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8" name="Google Shape;1058;p16"/>
            <p:cNvSpPr/>
            <p:nvPr/>
          </p:nvSpPr>
          <p:spPr>
            <a:xfrm>
              <a:off x="2526664" y="4309109"/>
              <a:ext cx="222885" cy="167640"/>
            </a:xfrm>
            <a:custGeom>
              <a:rect b="b" l="l" r="r" t="t"/>
              <a:pathLst>
                <a:path extrusionOk="0" h="167640" w="222885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9" name="Google Shape;1059;p16"/>
            <p:cNvSpPr/>
            <p:nvPr/>
          </p:nvSpPr>
          <p:spPr>
            <a:xfrm>
              <a:off x="3161664" y="4671059"/>
              <a:ext cx="222885" cy="167640"/>
            </a:xfrm>
            <a:custGeom>
              <a:rect b="b" l="l" r="r" t="t"/>
              <a:pathLst>
                <a:path extrusionOk="0" h="167640" w="222885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0" name="Google Shape;1060;p16"/>
            <p:cNvSpPr/>
            <p:nvPr/>
          </p:nvSpPr>
          <p:spPr>
            <a:xfrm>
              <a:off x="3796665" y="5033009"/>
              <a:ext cx="222884" cy="167640"/>
            </a:xfrm>
            <a:custGeom>
              <a:rect b="b" l="l" r="r" t="t"/>
              <a:pathLst>
                <a:path extrusionOk="0" h="167640" w="222884">
                  <a:moveTo>
                    <a:pt x="48895" y="154305"/>
                  </a:move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1" name="Google Shape;1061;p16"/>
            <p:cNvSpPr/>
            <p:nvPr/>
          </p:nvSpPr>
          <p:spPr>
            <a:xfrm>
              <a:off x="4431665" y="5394959"/>
              <a:ext cx="222884" cy="167640"/>
            </a:xfrm>
            <a:custGeom>
              <a:rect b="b" l="l" r="r" t="t"/>
              <a:pathLst>
                <a:path extrusionOk="0" h="167640" w="222884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2" name="Google Shape;1062;p16"/>
            <p:cNvSpPr/>
            <p:nvPr/>
          </p:nvSpPr>
          <p:spPr>
            <a:xfrm>
              <a:off x="5066665" y="5756909"/>
              <a:ext cx="222884" cy="167640"/>
            </a:xfrm>
            <a:custGeom>
              <a:rect b="b" l="l" r="r" t="t"/>
              <a:pathLst>
                <a:path extrusionOk="0" h="167640" w="222884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3" name="Google Shape;1063;p16"/>
            <p:cNvSpPr/>
            <p:nvPr/>
          </p:nvSpPr>
          <p:spPr>
            <a:xfrm>
              <a:off x="5701665" y="6118859"/>
              <a:ext cx="222884" cy="167640"/>
            </a:xfrm>
            <a:custGeom>
              <a:rect b="b" l="l" r="r" t="t"/>
              <a:pathLst>
                <a:path extrusionOk="0" h="167640" w="222884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4" name="Google Shape;1064;p16"/>
            <p:cNvSpPr/>
            <p:nvPr/>
          </p:nvSpPr>
          <p:spPr>
            <a:xfrm>
              <a:off x="6336665" y="6480809"/>
              <a:ext cx="222884" cy="167640"/>
            </a:xfrm>
            <a:custGeom>
              <a:rect b="b" l="l" r="r" t="t"/>
              <a:pathLst>
                <a:path extrusionOk="0" h="167640" w="222884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5" name="Google Shape;1065;p16"/>
            <p:cNvSpPr/>
            <p:nvPr/>
          </p:nvSpPr>
          <p:spPr>
            <a:xfrm>
              <a:off x="7143115" y="6842759"/>
              <a:ext cx="33654" cy="15240"/>
            </a:xfrm>
            <a:custGeom>
              <a:rect b="b" l="l" r="r" t="t"/>
              <a:pathLst>
                <a:path extrusionOk="0" h="15240" w="33654">
                  <a:moveTo>
                    <a:pt x="2540" y="13970"/>
                  </a:moveTo>
                  <a:lnTo>
                    <a:pt x="0" y="15240"/>
                  </a:lnTo>
                  <a:lnTo>
                    <a:pt x="33655" y="15240"/>
                  </a:lnTo>
                  <a:lnTo>
                    <a:pt x="234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6" name="Google Shape;1066;p16"/>
            <p:cNvSpPr/>
            <p:nvPr/>
          </p:nvSpPr>
          <p:spPr>
            <a:xfrm>
              <a:off x="109220" y="251460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44450" y="127000"/>
                  </a:move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7" name="Google Shape;1067;p16"/>
            <p:cNvSpPr/>
            <p:nvPr/>
          </p:nvSpPr>
          <p:spPr>
            <a:xfrm>
              <a:off x="744219" y="2876550"/>
              <a:ext cx="219710" cy="137795"/>
            </a:xfrm>
            <a:custGeom>
              <a:rect b="b" l="l" r="r" t="t"/>
              <a:pathLst>
                <a:path extrusionOk="0" h="137795" w="219710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8" name="Google Shape;1068;p16"/>
            <p:cNvSpPr/>
            <p:nvPr/>
          </p:nvSpPr>
          <p:spPr>
            <a:xfrm>
              <a:off x="1379219" y="3238500"/>
              <a:ext cx="219710" cy="137795"/>
            </a:xfrm>
            <a:custGeom>
              <a:rect b="b" l="l" r="r" t="t"/>
              <a:pathLst>
                <a:path extrusionOk="0" h="137795" w="219710">
                  <a:moveTo>
                    <a:pt x="0" y="91440"/>
                  </a:move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9" name="Google Shape;1069;p16"/>
            <p:cNvSpPr/>
            <p:nvPr/>
          </p:nvSpPr>
          <p:spPr>
            <a:xfrm>
              <a:off x="2014220" y="360045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0" name="Google Shape;1070;p16"/>
            <p:cNvSpPr/>
            <p:nvPr/>
          </p:nvSpPr>
          <p:spPr>
            <a:xfrm>
              <a:off x="2649220" y="396240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1" name="Google Shape;1071;p16"/>
            <p:cNvSpPr/>
            <p:nvPr/>
          </p:nvSpPr>
          <p:spPr>
            <a:xfrm>
              <a:off x="3284220" y="432435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2" name="Google Shape;1072;p16"/>
            <p:cNvSpPr/>
            <p:nvPr/>
          </p:nvSpPr>
          <p:spPr>
            <a:xfrm>
              <a:off x="3919220" y="468630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3" name="Google Shape;1073;p16"/>
            <p:cNvSpPr/>
            <p:nvPr/>
          </p:nvSpPr>
          <p:spPr>
            <a:xfrm>
              <a:off x="4554220" y="504825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44450" y="127000"/>
                  </a:move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4" name="Google Shape;1074;p16"/>
            <p:cNvSpPr/>
            <p:nvPr/>
          </p:nvSpPr>
          <p:spPr>
            <a:xfrm>
              <a:off x="5189220" y="541020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5" name="Google Shape;1075;p16"/>
            <p:cNvSpPr/>
            <p:nvPr/>
          </p:nvSpPr>
          <p:spPr>
            <a:xfrm>
              <a:off x="5824220" y="577215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6" name="Google Shape;1076;p16"/>
            <p:cNvSpPr/>
            <p:nvPr/>
          </p:nvSpPr>
          <p:spPr>
            <a:xfrm>
              <a:off x="6459220" y="6134100"/>
              <a:ext cx="219710" cy="137795"/>
            </a:xfrm>
            <a:custGeom>
              <a:rect b="b" l="l" r="r" t="t"/>
              <a:pathLst>
                <a:path extrusionOk="0" h="137795" w="219710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7" name="Google Shape;1077;p16"/>
            <p:cNvSpPr/>
            <p:nvPr/>
          </p:nvSpPr>
          <p:spPr>
            <a:xfrm>
              <a:off x="7094219" y="6496050"/>
              <a:ext cx="219710" cy="137794"/>
            </a:xfrm>
            <a:custGeom>
              <a:rect b="b" l="l" r="r" t="t"/>
              <a:pathLst>
                <a:path extrusionOk="0" h="137794" w="219710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1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8" name="Google Shape;1078;p16"/>
            <p:cNvSpPr/>
            <p:nvPr/>
          </p:nvSpPr>
          <p:spPr>
            <a:xfrm>
              <a:off x="192404" y="2169795"/>
              <a:ext cx="214629" cy="102869"/>
            </a:xfrm>
            <a:custGeom>
              <a:rect b="b" l="l" r="r" t="t"/>
              <a:pathLst>
                <a:path extrusionOk="0" h="102869" w="214629">
                  <a:moveTo>
                    <a:pt x="24765" y="47625"/>
                  </a:move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lnTo>
                    <a:pt x="177165" y="63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9" name="Google Shape;1079;p16"/>
            <p:cNvSpPr/>
            <p:nvPr/>
          </p:nvSpPr>
          <p:spPr>
            <a:xfrm>
              <a:off x="827405" y="2531745"/>
              <a:ext cx="214630" cy="102869"/>
            </a:xfrm>
            <a:custGeom>
              <a:rect b="b" l="l" r="r" t="t"/>
              <a:pathLst>
                <a:path extrusionOk="0" h="102869" w="21463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0" name="Google Shape;1080;p16"/>
            <p:cNvSpPr/>
            <p:nvPr/>
          </p:nvSpPr>
          <p:spPr>
            <a:xfrm>
              <a:off x="1462405" y="2893695"/>
              <a:ext cx="214630" cy="102869"/>
            </a:xfrm>
            <a:custGeom>
              <a:rect b="b" l="l" r="r" t="t"/>
              <a:pathLst>
                <a:path extrusionOk="0" h="102869" w="21463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1" name="Google Shape;1081;p16"/>
            <p:cNvSpPr/>
            <p:nvPr/>
          </p:nvSpPr>
          <p:spPr>
            <a:xfrm>
              <a:off x="2097404" y="3255645"/>
              <a:ext cx="214630" cy="102870"/>
            </a:xfrm>
            <a:custGeom>
              <a:rect b="b" l="l" r="r" t="t"/>
              <a:pathLst>
                <a:path extrusionOk="0" h="102870" w="214630">
                  <a:moveTo>
                    <a:pt x="37465" y="96520"/>
                  </a:move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2" name="Google Shape;1082;p16"/>
            <p:cNvSpPr/>
            <p:nvPr/>
          </p:nvSpPr>
          <p:spPr>
            <a:xfrm>
              <a:off x="2732404" y="3617595"/>
              <a:ext cx="214630" cy="102870"/>
            </a:xfrm>
            <a:custGeom>
              <a:rect b="b" l="l" r="r" t="t"/>
              <a:pathLst>
                <a:path extrusionOk="0" h="102870" w="21463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3" name="Google Shape;1083;p16"/>
            <p:cNvSpPr/>
            <p:nvPr/>
          </p:nvSpPr>
          <p:spPr>
            <a:xfrm>
              <a:off x="3367404" y="397954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4" name="Google Shape;1084;p16"/>
            <p:cNvSpPr/>
            <p:nvPr/>
          </p:nvSpPr>
          <p:spPr>
            <a:xfrm>
              <a:off x="4002404" y="434149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5" name="Google Shape;1085;p16"/>
            <p:cNvSpPr/>
            <p:nvPr/>
          </p:nvSpPr>
          <p:spPr>
            <a:xfrm>
              <a:off x="4637404" y="470344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6" name="Google Shape;1086;p16"/>
            <p:cNvSpPr/>
            <p:nvPr/>
          </p:nvSpPr>
          <p:spPr>
            <a:xfrm>
              <a:off x="5272404" y="506539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177165" y="6350"/>
                  </a:move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7" name="Google Shape;1087;p16"/>
            <p:cNvSpPr/>
            <p:nvPr/>
          </p:nvSpPr>
          <p:spPr>
            <a:xfrm>
              <a:off x="5907404" y="542734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177165" y="6350"/>
                  </a:move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8" name="Google Shape;1088;p16"/>
            <p:cNvSpPr/>
            <p:nvPr/>
          </p:nvSpPr>
          <p:spPr>
            <a:xfrm>
              <a:off x="6542405" y="578929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177164" y="6350"/>
                  </a:moveTo>
                  <a:lnTo>
                    <a:pt x="24764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4" y="96520"/>
                  </a:lnTo>
                  <a:lnTo>
                    <a:pt x="189864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9" name="Google Shape;1089;p16"/>
            <p:cNvSpPr/>
            <p:nvPr/>
          </p:nvSpPr>
          <p:spPr>
            <a:xfrm>
              <a:off x="7177405" y="615124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177164" y="6350"/>
                  </a:moveTo>
                  <a:lnTo>
                    <a:pt x="24764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4" y="96520"/>
                  </a:lnTo>
                  <a:lnTo>
                    <a:pt x="189864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0" name="Google Shape;1090;p16"/>
            <p:cNvSpPr/>
            <p:nvPr/>
          </p:nvSpPr>
          <p:spPr>
            <a:xfrm>
              <a:off x="7812405" y="6513194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177164" y="6350"/>
                  </a:moveTo>
                  <a:lnTo>
                    <a:pt x="24764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4" y="96520"/>
                  </a:lnTo>
                  <a:lnTo>
                    <a:pt x="189864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1" name="Google Shape;1091;p16"/>
            <p:cNvSpPr/>
            <p:nvPr/>
          </p:nvSpPr>
          <p:spPr>
            <a:xfrm>
              <a:off x="233045" y="1827529"/>
              <a:ext cx="206374" cy="63500"/>
            </a:xfrm>
            <a:custGeom>
              <a:rect b="b" l="l" r="r" t="t"/>
              <a:pathLst>
                <a:path extrusionOk="0" h="63500" w="206374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2" name="Google Shape;1092;p16"/>
            <p:cNvSpPr/>
            <p:nvPr/>
          </p:nvSpPr>
          <p:spPr>
            <a:xfrm>
              <a:off x="868044" y="218947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3" name="Google Shape;1093;p16"/>
            <p:cNvSpPr/>
            <p:nvPr/>
          </p:nvSpPr>
          <p:spPr>
            <a:xfrm>
              <a:off x="1503044" y="255142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4" name="Google Shape;1094;p16"/>
            <p:cNvSpPr/>
            <p:nvPr/>
          </p:nvSpPr>
          <p:spPr>
            <a:xfrm>
              <a:off x="2138045" y="291337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5" name="Google Shape;1095;p16"/>
            <p:cNvSpPr/>
            <p:nvPr/>
          </p:nvSpPr>
          <p:spPr>
            <a:xfrm>
              <a:off x="2773045" y="327532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6" name="Google Shape;1096;p16"/>
            <p:cNvSpPr/>
            <p:nvPr/>
          </p:nvSpPr>
          <p:spPr>
            <a:xfrm>
              <a:off x="3408045" y="363727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7" name="Google Shape;1097;p16"/>
            <p:cNvSpPr/>
            <p:nvPr/>
          </p:nvSpPr>
          <p:spPr>
            <a:xfrm>
              <a:off x="4043045" y="399922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8" name="Google Shape;1098;p16"/>
            <p:cNvSpPr/>
            <p:nvPr/>
          </p:nvSpPr>
          <p:spPr>
            <a:xfrm>
              <a:off x="4678045" y="436117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9" name="Google Shape;1099;p16"/>
            <p:cNvSpPr/>
            <p:nvPr/>
          </p:nvSpPr>
          <p:spPr>
            <a:xfrm>
              <a:off x="5313045" y="472312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3200" y="0"/>
                  </a:move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0" name="Google Shape;1100;p16"/>
            <p:cNvSpPr/>
            <p:nvPr/>
          </p:nvSpPr>
          <p:spPr>
            <a:xfrm>
              <a:off x="5948045" y="508507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1" name="Google Shape;1101;p16"/>
            <p:cNvSpPr/>
            <p:nvPr/>
          </p:nvSpPr>
          <p:spPr>
            <a:xfrm>
              <a:off x="6583044" y="544702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2" name="Google Shape;1102;p16"/>
            <p:cNvSpPr/>
            <p:nvPr/>
          </p:nvSpPr>
          <p:spPr>
            <a:xfrm>
              <a:off x="7218044" y="580897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3" name="Google Shape;1103;p16"/>
            <p:cNvSpPr/>
            <p:nvPr/>
          </p:nvSpPr>
          <p:spPr>
            <a:xfrm>
              <a:off x="7853044" y="617092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4" name="Google Shape;1104;p16"/>
            <p:cNvSpPr/>
            <p:nvPr/>
          </p:nvSpPr>
          <p:spPr>
            <a:xfrm>
              <a:off x="8488044" y="6532880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5" name="Google Shape;1105;p16"/>
            <p:cNvSpPr/>
            <p:nvPr/>
          </p:nvSpPr>
          <p:spPr>
            <a:xfrm>
              <a:off x="222250" y="1457325"/>
              <a:ext cx="209550" cy="80010"/>
            </a:xfrm>
            <a:custGeom>
              <a:rect b="b" l="l" r="r" t="t"/>
              <a:pathLst>
                <a:path extrusionOk="0" h="80010" w="209550">
                  <a:moveTo>
                    <a:pt x="32385" y="3810"/>
                  </a:move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6" name="Google Shape;1106;p16"/>
            <p:cNvSpPr/>
            <p:nvPr/>
          </p:nvSpPr>
          <p:spPr>
            <a:xfrm>
              <a:off x="857250" y="1819275"/>
              <a:ext cx="209550" cy="80010"/>
            </a:xfrm>
            <a:custGeom>
              <a:rect b="b" l="l" r="r" t="t"/>
              <a:pathLst>
                <a:path extrusionOk="0" h="80010" w="209550">
                  <a:moveTo>
                    <a:pt x="6985" y="0"/>
                  </a:move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7" name="Google Shape;1107;p16"/>
            <p:cNvSpPr/>
            <p:nvPr/>
          </p:nvSpPr>
          <p:spPr>
            <a:xfrm>
              <a:off x="1492250" y="2181225"/>
              <a:ext cx="209550" cy="80010"/>
            </a:xfrm>
            <a:custGeom>
              <a:rect b="b" l="l" r="r" t="t"/>
              <a:pathLst>
                <a:path extrusionOk="0" h="80010" w="209550">
                  <a:moveTo>
                    <a:pt x="6985" y="0"/>
                  </a:move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8" name="Google Shape;1108;p16"/>
            <p:cNvSpPr/>
            <p:nvPr/>
          </p:nvSpPr>
          <p:spPr>
            <a:xfrm>
              <a:off x="2127250" y="2543175"/>
              <a:ext cx="209550" cy="80010"/>
            </a:xfrm>
            <a:custGeom>
              <a:rect b="b" l="l" r="r" t="t"/>
              <a:pathLst>
                <a:path extrusionOk="0" h="80010" w="209550">
                  <a:moveTo>
                    <a:pt x="6985" y="0"/>
                  </a:move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9" name="Google Shape;1109;p16"/>
            <p:cNvSpPr/>
            <p:nvPr/>
          </p:nvSpPr>
          <p:spPr>
            <a:xfrm>
              <a:off x="2762250" y="2905125"/>
              <a:ext cx="209550" cy="80010"/>
            </a:xfrm>
            <a:custGeom>
              <a:rect b="b" l="l" r="r" t="t"/>
              <a:pathLst>
                <a:path extrusionOk="0" h="80010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0" name="Google Shape;1110;p16"/>
            <p:cNvSpPr/>
            <p:nvPr/>
          </p:nvSpPr>
          <p:spPr>
            <a:xfrm>
              <a:off x="3397250" y="326707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1" name="Google Shape;1111;p16"/>
            <p:cNvSpPr/>
            <p:nvPr/>
          </p:nvSpPr>
          <p:spPr>
            <a:xfrm>
              <a:off x="4032250" y="362902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2" name="Google Shape;1112;p16"/>
            <p:cNvSpPr/>
            <p:nvPr/>
          </p:nvSpPr>
          <p:spPr>
            <a:xfrm>
              <a:off x="4667250" y="399097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3" name="Google Shape;1113;p16"/>
            <p:cNvSpPr/>
            <p:nvPr/>
          </p:nvSpPr>
          <p:spPr>
            <a:xfrm>
              <a:off x="5302250" y="435292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4" name="Google Shape;1114;p16"/>
            <p:cNvSpPr/>
            <p:nvPr/>
          </p:nvSpPr>
          <p:spPr>
            <a:xfrm>
              <a:off x="5937250" y="471487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5" name="Google Shape;1115;p16"/>
            <p:cNvSpPr/>
            <p:nvPr/>
          </p:nvSpPr>
          <p:spPr>
            <a:xfrm>
              <a:off x="6572250" y="507682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6" name="Google Shape;1116;p16"/>
            <p:cNvSpPr/>
            <p:nvPr/>
          </p:nvSpPr>
          <p:spPr>
            <a:xfrm>
              <a:off x="7207250" y="543877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7" name="Google Shape;1117;p16"/>
            <p:cNvSpPr/>
            <p:nvPr/>
          </p:nvSpPr>
          <p:spPr>
            <a:xfrm>
              <a:off x="7842250" y="580072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32385" y="3810"/>
                  </a:move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8" name="Google Shape;1118;p16"/>
            <p:cNvSpPr/>
            <p:nvPr/>
          </p:nvSpPr>
          <p:spPr>
            <a:xfrm>
              <a:off x="8477250" y="616267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9" name="Google Shape;1119;p16"/>
            <p:cNvSpPr/>
            <p:nvPr/>
          </p:nvSpPr>
          <p:spPr>
            <a:xfrm>
              <a:off x="9112250" y="652462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32385" y="3810"/>
                  </a:move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0" name="Google Shape;1120;p16"/>
            <p:cNvSpPr/>
            <p:nvPr/>
          </p:nvSpPr>
          <p:spPr>
            <a:xfrm>
              <a:off x="164464" y="1076960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1" name="Google Shape;1121;p16"/>
            <p:cNvSpPr/>
            <p:nvPr/>
          </p:nvSpPr>
          <p:spPr>
            <a:xfrm>
              <a:off x="799465" y="1438910"/>
              <a:ext cx="217170" cy="117475"/>
            </a:xfrm>
            <a:custGeom>
              <a:rect b="b" l="l" r="r" t="t"/>
              <a:pathLst>
                <a:path extrusionOk="0" h="117475" w="217170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2" name="Google Shape;1122;p16"/>
            <p:cNvSpPr/>
            <p:nvPr/>
          </p:nvSpPr>
          <p:spPr>
            <a:xfrm>
              <a:off x="1434464" y="1800860"/>
              <a:ext cx="217170" cy="117475"/>
            </a:xfrm>
            <a:custGeom>
              <a:rect b="b" l="l" r="r" t="t"/>
              <a:pathLst>
                <a:path extrusionOk="0" h="117475" w="217170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3" name="Google Shape;1123;p16"/>
            <p:cNvSpPr/>
            <p:nvPr/>
          </p:nvSpPr>
          <p:spPr>
            <a:xfrm>
              <a:off x="2069464" y="2162810"/>
              <a:ext cx="217170" cy="117475"/>
            </a:xfrm>
            <a:custGeom>
              <a:rect b="b" l="l" r="r" t="t"/>
              <a:pathLst>
                <a:path extrusionOk="0" h="117475" w="21717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4" name="Google Shape;1124;p16"/>
            <p:cNvSpPr/>
            <p:nvPr/>
          </p:nvSpPr>
          <p:spPr>
            <a:xfrm>
              <a:off x="2704464" y="2524760"/>
              <a:ext cx="217170" cy="117475"/>
            </a:xfrm>
            <a:custGeom>
              <a:rect b="b" l="l" r="r" t="t"/>
              <a:pathLst>
                <a:path extrusionOk="0" h="117475" w="21717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5" name="Google Shape;1125;p16"/>
            <p:cNvSpPr/>
            <p:nvPr/>
          </p:nvSpPr>
          <p:spPr>
            <a:xfrm>
              <a:off x="3339465" y="2886710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6" name="Google Shape;1126;p16"/>
            <p:cNvSpPr/>
            <p:nvPr/>
          </p:nvSpPr>
          <p:spPr>
            <a:xfrm>
              <a:off x="3974465" y="3248660"/>
              <a:ext cx="217169" cy="117474"/>
            </a:xfrm>
            <a:custGeom>
              <a:rect b="b" l="l" r="r" t="t"/>
              <a:pathLst>
                <a:path extrusionOk="0" h="117474" w="217169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7" name="Google Shape;1127;p16"/>
            <p:cNvSpPr/>
            <p:nvPr/>
          </p:nvSpPr>
          <p:spPr>
            <a:xfrm>
              <a:off x="4609465" y="361060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8" name="Google Shape;1128;p16"/>
            <p:cNvSpPr/>
            <p:nvPr/>
          </p:nvSpPr>
          <p:spPr>
            <a:xfrm>
              <a:off x="5244465" y="397255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9" name="Google Shape;1129;p16"/>
            <p:cNvSpPr/>
            <p:nvPr/>
          </p:nvSpPr>
          <p:spPr>
            <a:xfrm>
              <a:off x="5879465" y="433450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0" name="Google Shape;1130;p16"/>
            <p:cNvSpPr/>
            <p:nvPr/>
          </p:nvSpPr>
          <p:spPr>
            <a:xfrm>
              <a:off x="6514465" y="469645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1" name="Google Shape;1131;p16"/>
            <p:cNvSpPr/>
            <p:nvPr/>
          </p:nvSpPr>
          <p:spPr>
            <a:xfrm>
              <a:off x="7149465" y="505840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16510" y="0"/>
                  </a:move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2" name="Google Shape;1132;p16"/>
            <p:cNvSpPr/>
            <p:nvPr/>
          </p:nvSpPr>
          <p:spPr>
            <a:xfrm>
              <a:off x="7784465" y="542035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3" name="Google Shape;1133;p16"/>
            <p:cNvSpPr/>
            <p:nvPr/>
          </p:nvSpPr>
          <p:spPr>
            <a:xfrm>
              <a:off x="8419465" y="578230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4" name="Google Shape;1134;p16"/>
            <p:cNvSpPr/>
            <p:nvPr/>
          </p:nvSpPr>
          <p:spPr>
            <a:xfrm>
              <a:off x="9054465" y="614425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5" name="Google Shape;1135;p16"/>
            <p:cNvSpPr/>
            <p:nvPr/>
          </p:nvSpPr>
          <p:spPr>
            <a:xfrm>
              <a:off x="9689465" y="650620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6" name="Google Shape;1136;p16"/>
            <p:cNvSpPr/>
            <p:nvPr/>
          </p:nvSpPr>
          <p:spPr>
            <a:xfrm>
              <a:off x="65405" y="698500"/>
              <a:ext cx="220979" cy="149860"/>
            </a:xfrm>
            <a:custGeom>
              <a:rect b="b" l="l" r="r" t="t"/>
              <a:pathLst>
                <a:path extrusionOk="0" h="149860" w="220979">
                  <a:moveTo>
                    <a:pt x="46355" y="12065"/>
                  </a:move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7" name="Google Shape;1137;p16"/>
            <p:cNvSpPr/>
            <p:nvPr/>
          </p:nvSpPr>
          <p:spPr>
            <a:xfrm>
              <a:off x="700405" y="1060450"/>
              <a:ext cx="220980" cy="149860"/>
            </a:xfrm>
            <a:custGeom>
              <a:rect b="b" l="l" r="r" t="t"/>
              <a:pathLst>
                <a:path extrusionOk="0" h="149860" w="220980">
                  <a:moveTo>
                    <a:pt x="46355" y="12065"/>
                  </a:move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8" name="Google Shape;1138;p16"/>
            <p:cNvSpPr/>
            <p:nvPr/>
          </p:nvSpPr>
          <p:spPr>
            <a:xfrm>
              <a:off x="1335405" y="1422400"/>
              <a:ext cx="220980" cy="149860"/>
            </a:xfrm>
            <a:custGeom>
              <a:rect b="b" l="l" r="r" t="t"/>
              <a:pathLst>
                <a:path extrusionOk="0" h="149860" w="220980">
                  <a:moveTo>
                    <a:pt x="23495" y="0"/>
                  </a:move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9" name="Google Shape;1139;p16"/>
            <p:cNvSpPr/>
            <p:nvPr/>
          </p:nvSpPr>
          <p:spPr>
            <a:xfrm>
              <a:off x="1970404" y="1784350"/>
              <a:ext cx="220980" cy="149860"/>
            </a:xfrm>
            <a:custGeom>
              <a:rect b="b" l="l" r="r" t="t"/>
              <a:pathLst>
                <a:path extrusionOk="0" h="149860" w="22098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0" name="Google Shape;1140;p16"/>
            <p:cNvSpPr/>
            <p:nvPr/>
          </p:nvSpPr>
          <p:spPr>
            <a:xfrm>
              <a:off x="2605404" y="2146300"/>
              <a:ext cx="220980" cy="149860"/>
            </a:xfrm>
            <a:custGeom>
              <a:rect b="b" l="l" r="r" t="t"/>
              <a:pathLst>
                <a:path extrusionOk="0" h="149860" w="22098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1" name="Google Shape;1141;p16"/>
            <p:cNvSpPr/>
            <p:nvPr/>
          </p:nvSpPr>
          <p:spPr>
            <a:xfrm>
              <a:off x="3240404" y="2508250"/>
              <a:ext cx="220979" cy="149860"/>
            </a:xfrm>
            <a:custGeom>
              <a:rect b="b" l="l" r="r" t="t"/>
              <a:pathLst>
                <a:path extrusionOk="0" h="149860" w="220979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2" name="Google Shape;1142;p16"/>
            <p:cNvSpPr/>
            <p:nvPr/>
          </p:nvSpPr>
          <p:spPr>
            <a:xfrm>
              <a:off x="3875404" y="2870200"/>
              <a:ext cx="220979" cy="149860"/>
            </a:xfrm>
            <a:custGeom>
              <a:rect b="b" l="l" r="r" t="t"/>
              <a:pathLst>
                <a:path extrusionOk="0" h="149860" w="220979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3" name="Google Shape;1143;p16"/>
            <p:cNvSpPr/>
            <p:nvPr/>
          </p:nvSpPr>
          <p:spPr>
            <a:xfrm>
              <a:off x="4510404" y="323215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4" name="Google Shape;1144;p16"/>
            <p:cNvSpPr/>
            <p:nvPr/>
          </p:nvSpPr>
          <p:spPr>
            <a:xfrm>
              <a:off x="5145404" y="359410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5" name="Google Shape;1145;p16"/>
            <p:cNvSpPr/>
            <p:nvPr/>
          </p:nvSpPr>
          <p:spPr>
            <a:xfrm>
              <a:off x="5780404" y="395605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6" name="Google Shape;1146;p16"/>
            <p:cNvSpPr/>
            <p:nvPr/>
          </p:nvSpPr>
          <p:spPr>
            <a:xfrm>
              <a:off x="6415404" y="431800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23495" y="0"/>
                  </a:move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7" name="Google Shape;1147;p16"/>
            <p:cNvSpPr/>
            <p:nvPr/>
          </p:nvSpPr>
          <p:spPr>
            <a:xfrm>
              <a:off x="7050405" y="467995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8" name="Google Shape;1148;p16"/>
            <p:cNvSpPr/>
            <p:nvPr/>
          </p:nvSpPr>
          <p:spPr>
            <a:xfrm>
              <a:off x="7685405" y="504190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9" name="Google Shape;1149;p16"/>
            <p:cNvSpPr/>
            <p:nvPr/>
          </p:nvSpPr>
          <p:spPr>
            <a:xfrm>
              <a:off x="8320405" y="540385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0" name="Google Shape;1150;p16"/>
            <p:cNvSpPr/>
            <p:nvPr/>
          </p:nvSpPr>
          <p:spPr>
            <a:xfrm>
              <a:off x="8955405" y="576580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1" name="Google Shape;1151;p16"/>
            <p:cNvSpPr/>
            <p:nvPr/>
          </p:nvSpPr>
          <p:spPr>
            <a:xfrm>
              <a:off x="9590405" y="612775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2" name="Google Shape;1152;p16"/>
            <p:cNvSpPr/>
            <p:nvPr/>
          </p:nvSpPr>
          <p:spPr>
            <a:xfrm>
              <a:off x="10225405" y="648970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46355" y="12065"/>
                  </a:move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3" name="Google Shape;1153;p16"/>
            <p:cNvSpPr/>
            <p:nvPr/>
          </p:nvSpPr>
          <p:spPr>
            <a:xfrm>
              <a:off x="10880725" y="6851650"/>
              <a:ext cx="15875" cy="6350"/>
            </a:xfrm>
            <a:custGeom>
              <a:rect b="b" l="l" r="r" t="t"/>
              <a:pathLst>
                <a:path extrusionOk="0" h="6350" w="15875">
                  <a:moveTo>
                    <a:pt x="0" y="6350"/>
                  </a:moveTo>
                  <a:lnTo>
                    <a:pt x="15875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4" name="Google Shape;1154;p16"/>
            <p:cNvSpPr/>
            <p:nvPr/>
          </p:nvSpPr>
          <p:spPr>
            <a:xfrm>
              <a:off x="0" y="352425"/>
              <a:ext cx="151129" cy="147955"/>
            </a:xfrm>
            <a:custGeom>
              <a:rect b="b" l="l" r="r" t="t"/>
              <a:pathLst>
                <a:path extrusionOk="0" h="147955" w="151129">
                  <a:moveTo>
                    <a:pt x="100965" y="133350"/>
                  </a:moveTo>
                  <a:lnTo>
                    <a:pt x="121920" y="147955"/>
                  </a:lnTo>
                  <a:lnTo>
                    <a:pt x="151130" y="106680"/>
                  </a:lnTo>
                  <a:lnTo>
                    <a:pt x="130175" y="92075"/>
                  </a:lnTo>
                  <a:lnTo>
                    <a:pt x="0" y="0"/>
                  </a:lnTo>
                  <a:lnTo>
                    <a:pt x="0" y="622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5" name="Google Shape;1155;p16"/>
            <p:cNvSpPr/>
            <p:nvPr/>
          </p:nvSpPr>
          <p:spPr>
            <a:xfrm>
              <a:off x="563244" y="684530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49530" y="14605"/>
                  </a:move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6" name="Google Shape;1156;p16"/>
            <p:cNvSpPr/>
            <p:nvPr/>
          </p:nvSpPr>
          <p:spPr>
            <a:xfrm>
              <a:off x="1198244" y="1046480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49530" y="14605"/>
                  </a:move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7" name="Google Shape;1157;p16"/>
            <p:cNvSpPr/>
            <p:nvPr/>
          </p:nvSpPr>
          <p:spPr>
            <a:xfrm>
              <a:off x="1833245" y="1408430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8" name="Google Shape;1158;p16"/>
            <p:cNvSpPr/>
            <p:nvPr/>
          </p:nvSpPr>
          <p:spPr>
            <a:xfrm>
              <a:off x="2468245" y="177037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9" name="Google Shape;1159;p16"/>
            <p:cNvSpPr/>
            <p:nvPr/>
          </p:nvSpPr>
          <p:spPr>
            <a:xfrm>
              <a:off x="3103245" y="213232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0" name="Google Shape;1160;p16"/>
            <p:cNvSpPr/>
            <p:nvPr/>
          </p:nvSpPr>
          <p:spPr>
            <a:xfrm>
              <a:off x="3738245" y="249427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1" name="Google Shape;1161;p16"/>
            <p:cNvSpPr/>
            <p:nvPr/>
          </p:nvSpPr>
          <p:spPr>
            <a:xfrm>
              <a:off x="4373245" y="285622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2" name="Google Shape;1162;p16"/>
            <p:cNvSpPr/>
            <p:nvPr/>
          </p:nvSpPr>
          <p:spPr>
            <a:xfrm>
              <a:off x="5008245" y="321817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3" name="Google Shape;1163;p16"/>
            <p:cNvSpPr/>
            <p:nvPr/>
          </p:nvSpPr>
          <p:spPr>
            <a:xfrm>
              <a:off x="5643245" y="358012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4" name="Google Shape;1164;p16"/>
            <p:cNvSpPr/>
            <p:nvPr/>
          </p:nvSpPr>
          <p:spPr>
            <a:xfrm>
              <a:off x="6278245" y="394207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5" name="Google Shape;1165;p16"/>
            <p:cNvSpPr/>
            <p:nvPr/>
          </p:nvSpPr>
          <p:spPr>
            <a:xfrm>
              <a:off x="6913244" y="430402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6" name="Google Shape;1166;p16"/>
            <p:cNvSpPr/>
            <p:nvPr/>
          </p:nvSpPr>
          <p:spPr>
            <a:xfrm>
              <a:off x="7548244" y="466597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7" name="Google Shape;1167;p16"/>
            <p:cNvSpPr/>
            <p:nvPr/>
          </p:nvSpPr>
          <p:spPr>
            <a:xfrm>
              <a:off x="8183244" y="502792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8" name="Google Shape;1168;p16"/>
            <p:cNvSpPr/>
            <p:nvPr/>
          </p:nvSpPr>
          <p:spPr>
            <a:xfrm>
              <a:off x="8818244" y="538987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9" name="Google Shape;1169;p16"/>
            <p:cNvSpPr/>
            <p:nvPr/>
          </p:nvSpPr>
          <p:spPr>
            <a:xfrm>
              <a:off x="9453244" y="575182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0" name="Google Shape;1170;p16"/>
            <p:cNvSpPr/>
            <p:nvPr/>
          </p:nvSpPr>
          <p:spPr>
            <a:xfrm>
              <a:off x="10088244" y="611377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1" name="Google Shape;1171;p16"/>
            <p:cNvSpPr/>
            <p:nvPr/>
          </p:nvSpPr>
          <p:spPr>
            <a:xfrm>
              <a:off x="10723244" y="647572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49530" y="14605"/>
                  </a:move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lnTo>
                    <a:pt x="193675" y="177800"/>
                  </a:lnTo>
                  <a:lnTo>
                    <a:pt x="222886" y="136525"/>
                  </a:lnTo>
                  <a:lnTo>
                    <a:pt x="201930" y="1219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2" name="Google Shape;1172;p16"/>
            <p:cNvSpPr/>
            <p:nvPr/>
          </p:nvSpPr>
          <p:spPr>
            <a:xfrm>
              <a:off x="11372850" y="6837680"/>
              <a:ext cx="43180" cy="20319"/>
            </a:xfrm>
            <a:custGeom>
              <a:rect b="b" l="l" r="r" t="t"/>
              <a:pathLst>
                <a:path extrusionOk="0" h="20319" w="43180">
                  <a:moveTo>
                    <a:pt x="14605" y="0"/>
                  </a:moveTo>
                  <a:lnTo>
                    <a:pt x="0" y="20320"/>
                  </a:lnTo>
                  <a:lnTo>
                    <a:pt x="43180" y="20320"/>
                  </a:lnTo>
                  <a:lnTo>
                    <a:pt x="34925" y="146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3" name="Google Shape;1173;p16"/>
            <p:cNvSpPr/>
            <p:nvPr/>
          </p:nvSpPr>
          <p:spPr>
            <a:xfrm>
              <a:off x="392429" y="31178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685" y="55245"/>
                  </a:move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4" name="Google Shape;1174;p16"/>
            <p:cNvSpPr/>
            <p:nvPr/>
          </p:nvSpPr>
          <p:spPr>
            <a:xfrm>
              <a:off x="1027430" y="673734"/>
              <a:ext cx="224155" cy="199390"/>
            </a:xfrm>
            <a:custGeom>
              <a:rect b="b" l="l" r="r" t="t"/>
              <a:pathLst>
                <a:path extrusionOk="0" h="199390" w="224155">
                  <a:moveTo>
                    <a:pt x="52705" y="16510"/>
                  </a:move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5" name="Google Shape;1175;p16"/>
            <p:cNvSpPr/>
            <p:nvPr/>
          </p:nvSpPr>
          <p:spPr>
            <a:xfrm>
              <a:off x="1662429" y="1035685"/>
              <a:ext cx="224155" cy="199389"/>
            </a:xfrm>
            <a:custGeom>
              <a:rect b="b" l="l" r="r" t="t"/>
              <a:pathLst>
                <a:path extrusionOk="0" h="199389" w="224155">
                  <a:moveTo>
                    <a:pt x="52705" y="16510"/>
                  </a:move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6" name="Google Shape;1176;p16"/>
            <p:cNvSpPr/>
            <p:nvPr/>
          </p:nvSpPr>
          <p:spPr>
            <a:xfrm>
              <a:off x="2297429" y="1397635"/>
              <a:ext cx="224155" cy="199389"/>
            </a:xfrm>
            <a:custGeom>
              <a:rect b="b" l="l" r="r" t="t"/>
              <a:pathLst>
                <a:path extrusionOk="0" h="199389" w="224155">
                  <a:moveTo>
                    <a:pt x="52705" y="16510"/>
                  </a:move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7" name="Google Shape;1177;p16"/>
            <p:cNvSpPr/>
            <p:nvPr/>
          </p:nvSpPr>
          <p:spPr>
            <a:xfrm>
              <a:off x="2932429" y="1759585"/>
              <a:ext cx="224155" cy="199389"/>
            </a:xfrm>
            <a:custGeom>
              <a:rect b="b" l="l" r="r" t="t"/>
              <a:pathLst>
                <a:path extrusionOk="0" h="199389" w="224155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8" name="Google Shape;1178;p16"/>
            <p:cNvSpPr/>
            <p:nvPr/>
          </p:nvSpPr>
          <p:spPr>
            <a:xfrm>
              <a:off x="3567429" y="2121535"/>
              <a:ext cx="224154" cy="199389"/>
            </a:xfrm>
            <a:custGeom>
              <a:rect b="b" l="l" r="r" t="t"/>
              <a:pathLst>
                <a:path extrusionOk="0" h="199389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9" name="Google Shape;1179;p16"/>
            <p:cNvSpPr/>
            <p:nvPr/>
          </p:nvSpPr>
          <p:spPr>
            <a:xfrm>
              <a:off x="4202429" y="2483485"/>
              <a:ext cx="224154" cy="199389"/>
            </a:xfrm>
            <a:custGeom>
              <a:rect b="b" l="l" r="r" t="t"/>
              <a:pathLst>
                <a:path extrusionOk="0" h="199389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0" name="Google Shape;1180;p16"/>
            <p:cNvSpPr/>
            <p:nvPr/>
          </p:nvSpPr>
          <p:spPr>
            <a:xfrm>
              <a:off x="4837429" y="2845435"/>
              <a:ext cx="224154" cy="199389"/>
            </a:xfrm>
            <a:custGeom>
              <a:rect b="b" l="l" r="r" t="t"/>
              <a:pathLst>
                <a:path extrusionOk="0" h="199389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1" name="Google Shape;1181;p16"/>
            <p:cNvSpPr/>
            <p:nvPr/>
          </p:nvSpPr>
          <p:spPr>
            <a:xfrm>
              <a:off x="5472429" y="3207385"/>
              <a:ext cx="224154" cy="199389"/>
            </a:xfrm>
            <a:custGeom>
              <a:rect b="b" l="l" r="r" t="t"/>
              <a:pathLst>
                <a:path extrusionOk="0" h="199389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2" name="Google Shape;1182;p16"/>
            <p:cNvSpPr/>
            <p:nvPr/>
          </p:nvSpPr>
          <p:spPr>
            <a:xfrm>
              <a:off x="6107429" y="356933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3" name="Google Shape;1183;p16"/>
            <p:cNvSpPr/>
            <p:nvPr/>
          </p:nvSpPr>
          <p:spPr>
            <a:xfrm>
              <a:off x="6742430" y="393128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4" name="Google Shape;1184;p16"/>
            <p:cNvSpPr/>
            <p:nvPr/>
          </p:nvSpPr>
          <p:spPr>
            <a:xfrm>
              <a:off x="7377430" y="429323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5" name="Google Shape;1185;p16"/>
            <p:cNvSpPr/>
            <p:nvPr/>
          </p:nvSpPr>
          <p:spPr>
            <a:xfrm>
              <a:off x="8012430" y="465518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6" name="Google Shape;1186;p16"/>
            <p:cNvSpPr/>
            <p:nvPr/>
          </p:nvSpPr>
          <p:spPr>
            <a:xfrm>
              <a:off x="8647430" y="501713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72085" y="183515"/>
                  </a:move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7" name="Google Shape;1187;p16"/>
            <p:cNvSpPr/>
            <p:nvPr/>
          </p:nvSpPr>
          <p:spPr>
            <a:xfrm>
              <a:off x="9282430" y="537908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72085" y="183515"/>
                  </a:move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8" name="Google Shape;1188;p16"/>
            <p:cNvSpPr/>
            <p:nvPr/>
          </p:nvSpPr>
          <p:spPr>
            <a:xfrm>
              <a:off x="9917430" y="574103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9" name="Google Shape;1189;p16"/>
            <p:cNvSpPr/>
            <p:nvPr/>
          </p:nvSpPr>
          <p:spPr>
            <a:xfrm>
              <a:off x="10552430" y="610298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0" name="Google Shape;1190;p16"/>
            <p:cNvSpPr/>
            <p:nvPr/>
          </p:nvSpPr>
          <p:spPr>
            <a:xfrm>
              <a:off x="11187430" y="646493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224155" y="160655"/>
                  </a:move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1" name="Google Shape;1191;p16"/>
            <p:cNvSpPr/>
            <p:nvPr/>
          </p:nvSpPr>
          <p:spPr>
            <a:xfrm>
              <a:off x="11829415" y="6826884"/>
              <a:ext cx="62865" cy="31115"/>
            </a:xfrm>
            <a:custGeom>
              <a:rect b="b" l="l" r="r" t="t"/>
              <a:pathLst>
                <a:path extrusionOk="0" h="31115" w="62865">
                  <a:moveTo>
                    <a:pt x="26035" y="0"/>
                  </a:moveTo>
                  <a:lnTo>
                    <a:pt x="0" y="31115"/>
                  </a:lnTo>
                  <a:lnTo>
                    <a:pt x="62865" y="31115"/>
                  </a:lnTo>
                  <a:lnTo>
                    <a:pt x="45720" y="165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2" name="Google Shape;1192;p16"/>
            <p:cNvSpPr/>
            <p:nvPr/>
          </p:nvSpPr>
          <p:spPr>
            <a:xfrm>
              <a:off x="218440" y="0"/>
              <a:ext cx="201294" cy="157479"/>
            </a:xfrm>
            <a:custGeom>
              <a:rect b="b" l="l" r="r" t="t"/>
              <a:pathLst>
                <a:path extrusionOk="0" h="157479" w="201294">
                  <a:moveTo>
                    <a:pt x="166370" y="157480"/>
                  </a:moveTo>
                  <a:lnTo>
                    <a:pt x="201295" y="120650"/>
                  </a:lnTo>
                  <a:lnTo>
                    <a:pt x="182880" y="103505"/>
                  </a:lnTo>
                  <a:lnTo>
                    <a:pt x="74295" y="0"/>
                  </a:lnTo>
                  <a:lnTo>
                    <a:pt x="0" y="0"/>
                  </a:lnTo>
                  <a:lnTo>
                    <a:pt x="147955" y="1403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3" name="Google Shape;1193;p16"/>
            <p:cNvSpPr/>
            <p:nvPr/>
          </p:nvSpPr>
          <p:spPr>
            <a:xfrm>
              <a:off x="830580" y="303529"/>
              <a:ext cx="224155" cy="215900"/>
            </a:xfrm>
            <a:custGeom>
              <a:rect b="b" l="l" r="r" t="t"/>
              <a:pathLst>
                <a:path extrusionOk="0" h="215900" w="224155">
                  <a:moveTo>
                    <a:pt x="18415" y="54610"/>
                  </a:move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lnTo>
                    <a:pt x="34925" y="0"/>
                  </a:lnTo>
                  <a:lnTo>
                    <a:pt x="0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4" name="Google Shape;1194;p16"/>
            <p:cNvSpPr/>
            <p:nvPr/>
          </p:nvSpPr>
          <p:spPr>
            <a:xfrm>
              <a:off x="1465580" y="665480"/>
              <a:ext cx="224155" cy="215900"/>
            </a:xfrm>
            <a:custGeom>
              <a:rect b="b" l="l" r="r" t="t"/>
              <a:pathLst>
                <a:path extrusionOk="0" h="215900" w="224155">
                  <a:moveTo>
                    <a:pt x="53340" y="17145"/>
                  </a:moveTo>
                  <a:lnTo>
                    <a:pt x="34925" y="0"/>
                  </a:ln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5" name="Google Shape;1195;p16"/>
            <p:cNvSpPr/>
            <p:nvPr/>
          </p:nvSpPr>
          <p:spPr>
            <a:xfrm>
              <a:off x="2100579" y="1027430"/>
              <a:ext cx="224155" cy="215900"/>
            </a:xfrm>
            <a:custGeom>
              <a:rect b="b" l="l" r="r" t="t"/>
              <a:pathLst>
                <a:path extrusionOk="0" h="215900" w="224155">
                  <a:moveTo>
                    <a:pt x="53340" y="17145"/>
                  </a:moveTo>
                  <a:lnTo>
                    <a:pt x="34925" y="0"/>
                  </a:ln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6" name="Google Shape;1196;p16"/>
            <p:cNvSpPr/>
            <p:nvPr/>
          </p:nvSpPr>
          <p:spPr>
            <a:xfrm>
              <a:off x="2735579" y="1389380"/>
              <a:ext cx="224155" cy="215900"/>
            </a:xfrm>
            <a:custGeom>
              <a:rect b="b" l="l" r="r" t="t"/>
              <a:pathLst>
                <a:path extrusionOk="0" h="215900" w="224155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7" name="Google Shape;1197;p16"/>
            <p:cNvSpPr/>
            <p:nvPr/>
          </p:nvSpPr>
          <p:spPr>
            <a:xfrm>
              <a:off x="3370579" y="17513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8" name="Google Shape;1198;p16"/>
            <p:cNvSpPr/>
            <p:nvPr/>
          </p:nvSpPr>
          <p:spPr>
            <a:xfrm>
              <a:off x="4005579" y="21132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9" name="Google Shape;1199;p16"/>
            <p:cNvSpPr/>
            <p:nvPr/>
          </p:nvSpPr>
          <p:spPr>
            <a:xfrm>
              <a:off x="4640579" y="24752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0" name="Google Shape;1200;p16"/>
            <p:cNvSpPr/>
            <p:nvPr/>
          </p:nvSpPr>
          <p:spPr>
            <a:xfrm>
              <a:off x="5275579" y="28371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1" name="Google Shape;1201;p16"/>
            <p:cNvSpPr/>
            <p:nvPr/>
          </p:nvSpPr>
          <p:spPr>
            <a:xfrm>
              <a:off x="5910579" y="31991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2" name="Google Shape;1202;p16"/>
            <p:cNvSpPr/>
            <p:nvPr/>
          </p:nvSpPr>
          <p:spPr>
            <a:xfrm>
              <a:off x="6545580" y="35610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34925" y="0"/>
                  </a:move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3" name="Google Shape;1203;p16"/>
            <p:cNvSpPr/>
            <p:nvPr/>
          </p:nvSpPr>
          <p:spPr>
            <a:xfrm>
              <a:off x="7180580" y="39230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4" name="Google Shape;1204;p16"/>
            <p:cNvSpPr/>
            <p:nvPr/>
          </p:nvSpPr>
          <p:spPr>
            <a:xfrm>
              <a:off x="7815580" y="42849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5" name="Google Shape;1205;p16"/>
            <p:cNvSpPr/>
            <p:nvPr/>
          </p:nvSpPr>
          <p:spPr>
            <a:xfrm>
              <a:off x="8450580" y="46469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6" name="Google Shape;1206;p16"/>
            <p:cNvSpPr/>
            <p:nvPr/>
          </p:nvSpPr>
          <p:spPr>
            <a:xfrm>
              <a:off x="9085580" y="50088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7" name="Google Shape;1207;p16"/>
            <p:cNvSpPr/>
            <p:nvPr/>
          </p:nvSpPr>
          <p:spPr>
            <a:xfrm>
              <a:off x="9720580" y="53708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8" name="Google Shape;1208;p16"/>
            <p:cNvSpPr/>
            <p:nvPr/>
          </p:nvSpPr>
          <p:spPr>
            <a:xfrm>
              <a:off x="10355580" y="57327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9" name="Google Shape;1209;p16"/>
            <p:cNvSpPr/>
            <p:nvPr/>
          </p:nvSpPr>
          <p:spPr>
            <a:xfrm>
              <a:off x="10990580" y="60947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0" name="Google Shape;1210;p16"/>
            <p:cNvSpPr/>
            <p:nvPr/>
          </p:nvSpPr>
          <p:spPr>
            <a:xfrm>
              <a:off x="11625580" y="64566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1" name="Google Shape;1211;p16"/>
            <p:cNvSpPr/>
            <p:nvPr/>
          </p:nvSpPr>
          <p:spPr>
            <a:xfrm>
              <a:off x="642619" y="0"/>
              <a:ext cx="196850" cy="162560"/>
            </a:xfrm>
            <a:custGeom>
              <a:rect b="b" l="l" r="r" t="t"/>
              <a:pathLst>
                <a:path extrusionOk="0" h="162560" w="196850">
                  <a:moveTo>
                    <a:pt x="160655" y="162560"/>
                  </a:moveTo>
                  <a:lnTo>
                    <a:pt x="196850" y="127000"/>
                  </a:lnTo>
                  <a:lnTo>
                    <a:pt x="178435" y="109220"/>
                  </a:lnTo>
                  <a:lnTo>
                    <a:pt x="71120" y="0"/>
                  </a:lnTo>
                  <a:lnTo>
                    <a:pt x="0" y="0"/>
                  </a:lnTo>
                  <a:lnTo>
                    <a:pt x="142875" y="144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2" name="Google Shape;1212;p16"/>
            <p:cNvSpPr/>
            <p:nvPr/>
          </p:nvSpPr>
          <p:spPr>
            <a:xfrm>
              <a:off x="1249680" y="29845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5" y="208280"/>
                  </a:move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3" name="Google Shape;1213;p16"/>
            <p:cNvSpPr/>
            <p:nvPr/>
          </p:nvSpPr>
          <p:spPr>
            <a:xfrm>
              <a:off x="1884679" y="66040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4" name="Google Shape;1214;p16"/>
            <p:cNvSpPr/>
            <p:nvPr/>
          </p:nvSpPr>
          <p:spPr>
            <a:xfrm>
              <a:off x="2519679" y="102235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36195" y="0"/>
                  </a:move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5" name="Google Shape;1215;p16"/>
            <p:cNvSpPr/>
            <p:nvPr/>
          </p:nvSpPr>
          <p:spPr>
            <a:xfrm>
              <a:off x="3154679" y="138430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36195" y="0"/>
                  </a:move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6" name="Google Shape;1216;p16"/>
            <p:cNvSpPr/>
            <p:nvPr/>
          </p:nvSpPr>
          <p:spPr>
            <a:xfrm>
              <a:off x="3789679" y="174625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206375" y="172720"/>
                  </a:move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7" name="Google Shape;1217;p16"/>
            <p:cNvSpPr/>
            <p:nvPr/>
          </p:nvSpPr>
          <p:spPr>
            <a:xfrm>
              <a:off x="4424679" y="210820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8" name="Google Shape;1218;p16"/>
            <p:cNvSpPr/>
            <p:nvPr/>
          </p:nvSpPr>
          <p:spPr>
            <a:xfrm>
              <a:off x="5059679" y="247015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9" name="Google Shape;1219;p16"/>
            <p:cNvSpPr/>
            <p:nvPr/>
          </p:nvSpPr>
          <p:spPr>
            <a:xfrm>
              <a:off x="5694679" y="283210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340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0" name="Google Shape;1220;p16"/>
            <p:cNvSpPr/>
            <p:nvPr/>
          </p:nvSpPr>
          <p:spPr>
            <a:xfrm>
              <a:off x="6329679" y="319405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5" y="208280"/>
                  </a:move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5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1" name="Google Shape;1221;p16"/>
            <p:cNvSpPr/>
            <p:nvPr/>
          </p:nvSpPr>
          <p:spPr>
            <a:xfrm>
              <a:off x="6964680" y="355600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2" name="Google Shape;1222;p16"/>
            <p:cNvSpPr/>
            <p:nvPr/>
          </p:nvSpPr>
          <p:spPr>
            <a:xfrm>
              <a:off x="7599680" y="391795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3" name="Google Shape;1223;p16"/>
            <p:cNvSpPr/>
            <p:nvPr/>
          </p:nvSpPr>
          <p:spPr>
            <a:xfrm>
              <a:off x="8234680" y="427990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4" name="Google Shape;1224;p16"/>
            <p:cNvSpPr/>
            <p:nvPr/>
          </p:nvSpPr>
          <p:spPr>
            <a:xfrm>
              <a:off x="8869680" y="464185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5" name="Google Shape;1225;p16"/>
            <p:cNvSpPr/>
            <p:nvPr/>
          </p:nvSpPr>
          <p:spPr>
            <a:xfrm>
              <a:off x="9504680" y="500380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6" name="Google Shape;1226;p16"/>
            <p:cNvSpPr/>
            <p:nvPr/>
          </p:nvSpPr>
          <p:spPr>
            <a:xfrm>
              <a:off x="10139680" y="536575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7" name="Google Shape;1227;p16"/>
            <p:cNvSpPr/>
            <p:nvPr/>
          </p:nvSpPr>
          <p:spPr>
            <a:xfrm>
              <a:off x="10774680" y="572770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206375" y="172720"/>
                  </a:move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lnTo>
                    <a:pt x="170814" y="208280"/>
                  </a:lnTo>
                  <a:lnTo>
                    <a:pt x="188595" y="226060"/>
                  </a:lnTo>
                  <a:lnTo>
                    <a:pt x="224789" y="1905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8" name="Google Shape;1228;p16"/>
            <p:cNvSpPr/>
            <p:nvPr/>
          </p:nvSpPr>
          <p:spPr>
            <a:xfrm>
              <a:off x="11409680" y="608965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206375" y="172720"/>
                  </a:move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lnTo>
                    <a:pt x="170814" y="208280"/>
                  </a:lnTo>
                  <a:lnTo>
                    <a:pt x="188595" y="226060"/>
                  </a:lnTo>
                  <a:lnTo>
                    <a:pt x="224789" y="1905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9" name="Google Shape;1229;p16"/>
            <p:cNvSpPr/>
            <p:nvPr/>
          </p:nvSpPr>
          <p:spPr>
            <a:xfrm>
              <a:off x="12044680" y="6451600"/>
              <a:ext cx="147319" cy="184784"/>
            </a:xfrm>
            <a:custGeom>
              <a:rect b="b" l="l" r="r" t="t"/>
              <a:pathLst>
                <a:path extrusionOk="0" h="184784" w="147319">
                  <a:moveTo>
                    <a:pt x="36195" y="0"/>
                  </a:moveTo>
                  <a:lnTo>
                    <a:pt x="0" y="35560"/>
                  </a:lnTo>
                  <a:lnTo>
                    <a:pt x="18414" y="53340"/>
                  </a:lnTo>
                  <a:lnTo>
                    <a:pt x="147320" y="184785"/>
                  </a:lnTo>
                  <a:lnTo>
                    <a:pt x="147320" y="112395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0" name="Google Shape;1230;p16"/>
            <p:cNvSpPr/>
            <p:nvPr/>
          </p:nvSpPr>
          <p:spPr>
            <a:xfrm>
              <a:off x="1052830" y="0"/>
              <a:ext cx="194944" cy="165100"/>
            </a:xfrm>
            <a:custGeom>
              <a:rect b="b" l="l" r="r" t="t"/>
              <a:pathLst>
                <a:path extrusionOk="0" h="165100" w="194944">
                  <a:moveTo>
                    <a:pt x="158750" y="165100"/>
                  </a:moveTo>
                  <a:lnTo>
                    <a:pt x="194945" y="129540"/>
                  </a:lnTo>
                  <a:lnTo>
                    <a:pt x="177800" y="111125"/>
                  </a:lnTo>
                  <a:lnTo>
                    <a:pt x="70485" y="0"/>
                  </a:lnTo>
                  <a:lnTo>
                    <a:pt x="0" y="0"/>
                  </a:lnTo>
                  <a:lnTo>
                    <a:pt x="140970" y="1466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1" name="Google Shape;1231;p16"/>
            <p:cNvSpPr/>
            <p:nvPr/>
          </p:nvSpPr>
          <p:spPr>
            <a:xfrm>
              <a:off x="1658620" y="296545"/>
              <a:ext cx="224154" cy="230504"/>
            </a:xfrm>
            <a:custGeom>
              <a:rect b="b" l="l" r="r" t="t"/>
              <a:pathLst>
                <a:path extrusionOk="0" h="230504" w="224154">
                  <a:moveTo>
                    <a:pt x="170180" y="212090"/>
                  </a:move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2" name="Google Shape;1232;p16"/>
            <p:cNvSpPr/>
            <p:nvPr/>
          </p:nvSpPr>
          <p:spPr>
            <a:xfrm>
              <a:off x="2293620" y="658494"/>
              <a:ext cx="224154" cy="230505"/>
            </a:xfrm>
            <a:custGeom>
              <a:rect b="b" l="l" r="r" t="t"/>
              <a:pathLst>
                <a:path extrusionOk="0" h="230505" w="224154">
                  <a:moveTo>
                    <a:pt x="170180" y="212090"/>
                  </a:move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3" name="Google Shape;1233;p16"/>
            <p:cNvSpPr/>
            <p:nvPr/>
          </p:nvSpPr>
          <p:spPr>
            <a:xfrm>
              <a:off x="2928620" y="1020444"/>
              <a:ext cx="224154" cy="230505"/>
            </a:xfrm>
            <a:custGeom>
              <a:rect b="b" l="l" r="r" t="t"/>
              <a:pathLst>
                <a:path extrusionOk="0" h="230505" w="224154">
                  <a:moveTo>
                    <a:pt x="170180" y="212090"/>
                  </a:move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4" name="Google Shape;1234;p16"/>
            <p:cNvSpPr/>
            <p:nvPr/>
          </p:nvSpPr>
          <p:spPr>
            <a:xfrm>
              <a:off x="3563620" y="1382394"/>
              <a:ext cx="224154" cy="230505"/>
            </a:xfrm>
            <a:custGeom>
              <a:rect b="b" l="l" r="r" t="t"/>
              <a:pathLst>
                <a:path extrusionOk="0" h="230505" w="224154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5" name="Google Shape;1235;p16"/>
            <p:cNvSpPr/>
            <p:nvPr/>
          </p:nvSpPr>
          <p:spPr>
            <a:xfrm>
              <a:off x="4198620" y="1744345"/>
              <a:ext cx="224154" cy="230504"/>
            </a:xfrm>
            <a:custGeom>
              <a:rect b="b" l="l" r="r" t="t"/>
              <a:pathLst>
                <a:path extrusionOk="0" h="230504" w="224154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6" name="Google Shape;1236;p16"/>
            <p:cNvSpPr/>
            <p:nvPr/>
          </p:nvSpPr>
          <p:spPr>
            <a:xfrm>
              <a:off x="4833620" y="2106295"/>
              <a:ext cx="224154" cy="230504"/>
            </a:xfrm>
            <a:custGeom>
              <a:rect b="b" l="l" r="r" t="t"/>
              <a:pathLst>
                <a:path extrusionOk="0" h="230504" w="224154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7" name="Google Shape;1237;p16"/>
            <p:cNvSpPr/>
            <p:nvPr/>
          </p:nvSpPr>
          <p:spPr>
            <a:xfrm>
              <a:off x="5468620" y="2468245"/>
              <a:ext cx="224154" cy="230504"/>
            </a:xfrm>
            <a:custGeom>
              <a:rect b="b" l="l" r="r" t="t"/>
              <a:pathLst>
                <a:path extrusionOk="0" h="230504" w="224154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8" name="Google Shape;1238;p16"/>
            <p:cNvSpPr/>
            <p:nvPr/>
          </p:nvSpPr>
          <p:spPr>
            <a:xfrm>
              <a:off x="6103620" y="2830195"/>
              <a:ext cx="224154" cy="230504"/>
            </a:xfrm>
            <a:custGeom>
              <a:rect b="b" l="l" r="r" t="t"/>
              <a:pathLst>
                <a:path extrusionOk="0" h="230504" w="224154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9" name="Google Shape;1239;p16"/>
            <p:cNvSpPr/>
            <p:nvPr/>
          </p:nvSpPr>
          <p:spPr>
            <a:xfrm>
              <a:off x="6738619" y="319214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0" name="Google Shape;1240;p16"/>
            <p:cNvSpPr/>
            <p:nvPr/>
          </p:nvSpPr>
          <p:spPr>
            <a:xfrm>
              <a:off x="7373619" y="355409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1" name="Google Shape;1241;p16"/>
            <p:cNvSpPr/>
            <p:nvPr/>
          </p:nvSpPr>
          <p:spPr>
            <a:xfrm>
              <a:off x="8008619" y="391604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2" name="Google Shape;1242;p16"/>
            <p:cNvSpPr/>
            <p:nvPr/>
          </p:nvSpPr>
          <p:spPr>
            <a:xfrm>
              <a:off x="8643619" y="427799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3" name="Google Shape;1243;p16"/>
            <p:cNvSpPr/>
            <p:nvPr/>
          </p:nvSpPr>
          <p:spPr>
            <a:xfrm>
              <a:off x="9278619" y="463994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4" name="Google Shape;1244;p16"/>
            <p:cNvSpPr/>
            <p:nvPr/>
          </p:nvSpPr>
          <p:spPr>
            <a:xfrm>
              <a:off x="9913619" y="500189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170180" y="212090"/>
                  </a:move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5" name="Google Shape;1245;p16"/>
            <p:cNvSpPr/>
            <p:nvPr/>
          </p:nvSpPr>
          <p:spPr>
            <a:xfrm>
              <a:off x="10548619" y="536384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170180" y="212090"/>
                  </a:move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6" name="Google Shape;1246;p16"/>
            <p:cNvSpPr/>
            <p:nvPr/>
          </p:nvSpPr>
          <p:spPr>
            <a:xfrm>
              <a:off x="11183619" y="572579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170180" y="212090"/>
                  </a:move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7" name="Google Shape;1247;p16"/>
            <p:cNvSpPr/>
            <p:nvPr/>
          </p:nvSpPr>
          <p:spPr>
            <a:xfrm>
              <a:off x="11818619" y="608774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54611" y="17780"/>
                  </a:move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8" name="Google Shape;1248;p16"/>
            <p:cNvSpPr/>
            <p:nvPr/>
          </p:nvSpPr>
          <p:spPr>
            <a:xfrm>
              <a:off x="1459230" y="0"/>
              <a:ext cx="196215" cy="163829"/>
            </a:xfrm>
            <a:custGeom>
              <a:rect b="b" l="l" r="r" t="t"/>
              <a:pathLst>
                <a:path extrusionOk="0" h="163829" w="196215">
                  <a:moveTo>
                    <a:pt x="159385" y="163830"/>
                  </a:moveTo>
                  <a:lnTo>
                    <a:pt x="196215" y="128270"/>
                  </a:lnTo>
                  <a:lnTo>
                    <a:pt x="178435" y="109855"/>
                  </a:lnTo>
                  <a:lnTo>
                    <a:pt x="71120" y="0"/>
                  </a:lnTo>
                  <a:lnTo>
                    <a:pt x="0" y="0"/>
                  </a:lnTo>
                  <a:lnTo>
                    <a:pt x="141605" y="1454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9" name="Google Shape;1249;p16"/>
            <p:cNvSpPr/>
            <p:nvPr/>
          </p:nvSpPr>
          <p:spPr>
            <a:xfrm>
              <a:off x="2066289" y="297179"/>
              <a:ext cx="224155" cy="228600"/>
            </a:xfrm>
            <a:custGeom>
              <a:rect b="b" l="l" r="r" t="t"/>
              <a:pathLst>
                <a:path extrusionOk="0" h="228600" w="224155">
                  <a:moveTo>
                    <a:pt x="17145" y="53975"/>
                  </a:move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0" name="Google Shape;1250;p16"/>
            <p:cNvSpPr/>
            <p:nvPr/>
          </p:nvSpPr>
          <p:spPr>
            <a:xfrm>
              <a:off x="2701289" y="659130"/>
              <a:ext cx="224155" cy="228600"/>
            </a:xfrm>
            <a:custGeom>
              <a:rect b="b" l="l" r="r" t="t"/>
              <a:pathLst>
                <a:path extrusionOk="0" h="228600" w="224155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1" name="Google Shape;1251;p16"/>
            <p:cNvSpPr/>
            <p:nvPr/>
          </p:nvSpPr>
          <p:spPr>
            <a:xfrm>
              <a:off x="3336290" y="1021080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2" name="Google Shape;1252;p16"/>
            <p:cNvSpPr/>
            <p:nvPr/>
          </p:nvSpPr>
          <p:spPr>
            <a:xfrm>
              <a:off x="3971290" y="1383030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3" name="Google Shape;1253;p16"/>
            <p:cNvSpPr/>
            <p:nvPr/>
          </p:nvSpPr>
          <p:spPr>
            <a:xfrm>
              <a:off x="4606290" y="174497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4" name="Google Shape;1254;p16"/>
            <p:cNvSpPr/>
            <p:nvPr/>
          </p:nvSpPr>
          <p:spPr>
            <a:xfrm>
              <a:off x="5241290" y="210692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5" name="Google Shape;1255;p16"/>
            <p:cNvSpPr/>
            <p:nvPr/>
          </p:nvSpPr>
          <p:spPr>
            <a:xfrm>
              <a:off x="5876290" y="246887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6" name="Google Shape;1256;p16"/>
            <p:cNvSpPr/>
            <p:nvPr/>
          </p:nvSpPr>
          <p:spPr>
            <a:xfrm>
              <a:off x="6511290" y="283082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7" name="Google Shape;1257;p16"/>
            <p:cNvSpPr/>
            <p:nvPr/>
          </p:nvSpPr>
          <p:spPr>
            <a:xfrm>
              <a:off x="7146290" y="319277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69545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8" name="Google Shape;1258;p16"/>
            <p:cNvSpPr/>
            <p:nvPr/>
          </p:nvSpPr>
          <p:spPr>
            <a:xfrm>
              <a:off x="7781290" y="355472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69545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9" name="Google Shape;1259;p16"/>
            <p:cNvSpPr/>
            <p:nvPr/>
          </p:nvSpPr>
          <p:spPr>
            <a:xfrm>
              <a:off x="8416290" y="391667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0" name="Google Shape;1260;p16"/>
            <p:cNvSpPr/>
            <p:nvPr/>
          </p:nvSpPr>
          <p:spPr>
            <a:xfrm>
              <a:off x="9051290" y="427862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69545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1" name="Google Shape;1261;p16"/>
            <p:cNvSpPr/>
            <p:nvPr/>
          </p:nvSpPr>
          <p:spPr>
            <a:xfrm>
              <a:off x="9686290" y="464057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87325" y="228600"/>
                  </a:move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2" name="Google Shape;1262;p16"/>
            <p:cNvSpPr/>
            <p:nvPr/>
          </p:nvSpPr>
          <p:spPr>
            <a:xfrm>
              <a:off x="10321290" y="500252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87325" y="228600"/>
                  </a:move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780" y="53975"/>
                  </a:lnTo>
                  <a:lnTo>
                    <a:pt x="170180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3" name="Google Shape;1263;p16"/>
            <p:cNvSpPr/>
            <p:nvPr/>
          </p:nvSpPr>
          <p:spPr>
            <a:xfrm>
              <a:off x="10956290" y="536447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70180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780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4" name="Google Shape;1264;p16"/>
            <p:cNvSpPr/>
            <p:nvPr/>
          </p:nvSpPr>
          <p:spPr>
            <a:xfrm>
              <a:off x="11591290" y="572642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70180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780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5" name="Google Shape;1265;p16"/>
            <p:cNvSpPr/>
            <p:nvPr/>
          </p:nvSpPr>
          <p:spPr>
            <a:xfrm>
              <a:off x="1870710" y="0"/>
              <a:ext cx="199389" cy="159385"/>
            </a:xfrm>
            <a:custGeom>
              <a:rect b="b" l="l" r="r" t="t"/>
              <a:pathLst>
                <a:path extrusionOk="0" h="159385" w="199389">
                  <a:moveTo>
                    <a:pt x="164465" y="159385"/>
                  </a:moveTo>
                  <a:lnTo>
                    <a:pt x="199390" y="123190"/>
                  </a:lnTo>
                  <a:lnTo>
                    <a:pt x="181610" y="105410"/>
                  </a:lnTo>
                  <a:lnTo>
                    <a:pt x="73025" y="0"/>
                  </a:lnTo>
                  <a:lnTo>
                    <a:pt x="0" y="0"/>
                  </a:lnTo>
                  <a:lnTo>
                    <a:pt x="146050" y="1416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6" name="Google Shape;1266;p16"/>
            <p:cNvSpPr/>
            <p:nvPr/>
          </p:nvSpPr>
          <p:spPr>
            <a:xfrm>
              <a:off x="2480945" y="301625"/>
              <a:ext cx="224154" cy="219709"/>
            </a:xfrm>
            <a:custGeom>
              <a:rect b="b" l="l" r="r" t="t"/>
              <a:pathLst>
                <a:path extrusionOk="0" h="219709" w="224154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0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7" name="Google Shape;1267;p16"/>
            <p:cNvSpPr/>
            <p:nvPr/>
          </p:nvSpPr>
          <p:spPr>
            <a:xfrm>
              <a:off x="3115945" y="663575"/>
              <a:ext cx="224154" cy="219710"/>
            </a:xfrm>
            <a:custGeom>
              <a:rect b="b" l="l" r="r" t="t"/>
              <a:pathLst>
                <a:path extrusionOk="0" h="219710" w="224154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0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8" name="Google Shape;1268;p16"/>
            <p:cNvSpPr/>
            <p:nvPr/>
          </p:nvSpPr>
          <p:spPr>
            <a:xfrm>
              <a:off x="3750945" y="1025525"/>
              <a:ext cx="224154" cy="219710"/>
            </a:xfrm>
            <a:custGeom>
              <a:rect b="b" l="l" r="r" t="t"/>
              <a:pathLst>
                <a:path extrusionOk="0" h="219710" w="224154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9" name="Google Shape;1269;p16"/>
            <p:cNvSpPr/>
            <p:nvPr/>
          </p:nvSpPr>
          <p:spPr>
            <a:xfrm>
              <a:off x="4385945" y="1387475"/>
              <a:ext cx="224154" cy="219710"/>
            </a:xfrm>
            <a:custGeom>
              <a:rect b="b" l="l" r="r" t="t"/>
              <a:pathLst>
                <a:path extrusionOk="0" h="219710" w="224154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0" name="Google Shape;1270;p16"/>
            <p:cNvSpPr/>
            <p:nvPr/>
          </p:nvSpPr>
          <p:spPr>
            <a:xfrm>
              <a:off x="5020945" y="1749425"/>
              <a:ext cx="224154" cy="219710"/>
            </a:xfrm>
            <a:custGeom>
              <a:rect b="b" l="l" r="r" t="t"/>
              <a:pathLst>
                <a:path extrusionOk="0" h="219710" w="224154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1" name="Google Shape;1271;p16"/>
            <p:cNvSpPr/>
            <p:nvPr/>
          </p:nvSpPr>
          <p:spPr>
            <a:xfrm>
              <a:off x="5655945" y="2111375"/>
              <a:ext cx="224154" cy="219710"/>
            </a:xfrm>
            <a:custGeom>
              <a:rect b="b" l="l" r="r" t="t"/>
              <a:pathLst>
                <a:path extrusionOk="0" h="219710" w="224154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2" name="Google Shape;1272;p16"/>
            <p:cNvSpPr/>
            <p:nvPr/>
          </p:nvSpPr>
          <p:spPr>
            <a:xfrm>
              <a:off x="6290945" y="2473325"/>
              <a:ext cx="224154" cy="219710"/>
            </a:xfrm>
            <a:custGeom>
              <a:rect b="b" l="l" r="r" t="t"/>
              <a:pathLst>
                <a:path extrusionOk="0" h="219710" w="224154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3" name="Google Shape;1273;p16"/>
            <p:cNvSpPr/>
            <p:nvPr/>
          </p:nvSpPr>
          <p:spPr>
            <a:xfrm>
              <a:off x="6925944" y="2835275"/>
              <a:ext cx="224155" cy="219710"/>
            </a:xfrm>
            <a:custGeom>
              <a:rect b="b" l="l" r="r" t="t"/>
              <a:pathLst>
                <a:path extrusionOk="0" h="219710" w="224155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4" name="Google Shape;1274;p16"/>
            <p:cNvSpPr/>
            <p:nvPr/>
          </p:nvSpPr>
          <p:spPr>
            <a:xfrm>
              <a:off x="7560944" y="319722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5" name="Google Shape;1275;p16"/>
            <p:cNvSpPr/>
            <p:nvPr/>
          </p:nvSpPr>
          <p:spPr>
            <a:xfrm>
              <a:off x="8195944" y="355917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6" name="Google Shape;1276;p16"/>
            <p:cNvSpPr/>
            <p:nvPr/>
          </p:nvSpPr>
          <p:spPr>
            <a:xfrm>
              <a:off x="8830944" y="392112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7" name="Google Shape;1277;p16"/>
            <p:cNvSpPr/>
            <p:nvPr/>
          </p:nvSpPr>
          <p:spPr>
            <a:xfrm>
              <a:off x="9465944" y="428307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8" name="Google Shape;1278;p16"/>
            <p:cNvSpPr/>
            <p:nvPr/>
          </p:nvSpPr>
          <p:spPr>
            <a:xfrm>
              <a:off x="10100944" y="464502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9" name="Google Shape;1279;p16"/>
            <p:cNvSpPr/>
            <p:nvPr/>
          </p:nvSpPr>
          <p:spPr>
            <a:xfrm>
              <a:off x="10735944" y="500697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0" name="Google Shape;1280;p16"/>
            <p:cNvSpPr/>
            <p:nvPr/>
          </p:nvSpPr>
          <p:spPr>
            <a:xfrm>
              <a:off x="11370944" y="536892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1" name="Google Shape;1281;p16"/>
            <p:cNvSpPr/>
            <p:nvPr/>
          </p:nvSpPr>
          <p:spPr>
            <a:xfrm>
              <a:off x="12005944" y="5730875"/>
              <a:ext cx="186055" cy="217170"/>
            </a:xfrm>
            <a:custGeom>
              <a:rect b="b" l="l" r="r" t="t"/>
              <a:pathLst>
                <a:path extrusionOk="0" h="217170" w="186055">
                  <a:moveTo>
                    <a:pt x="35561" y="0"/>
                  </a:move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6055" y="217170"/>
                  </a:lnTo>
                  <a:lnTo>
                    <a:pt x="186055" y="146050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2" name="Google Shape;1282;p16"/>
            <p:cNvSpPr/>
            <p:nvPr/>
          </p:nvSpPr>
          <p:spPr>
            <a:xfrm>
              <a:off x="2294254" y="0"/>
              <a:ext cx="207010" cy="152400"/>
            </a:xfrm>
            <a:custGeom>
              <a:rect b="b" l="l" r="r" t="t"/>
              <a:pathLst>
                <a:path extrusionOk="0" h="152400" w="207010">
                  <a:moveTo>
                    <a:pt x="154940" y="135255"/>
                  </a:moveTo>
                  <a:lnTo>
                    <a:pt x="173990" y="152400"/>
                  </a:lnTo>
                  <a:lnTo>
                    <a:pt x="207010" y="114300"/>
                  </a:lnTo>
                  <a:lnTo>
                    <a:pt x="187960" y="97155"/>
                  </a:lnTo>
                  <a:lnTo>
                    <a:pt x="77470" y="0"/>
                  </a:lnTo>
                  <a:lnTo>
                    <a:pt x="0" y="0"/>
                  </a:lnTo>
                  <a:lnTo>
                    <a:pt x="2540" y="1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3" name="Google Shape;1283;p16"/>
            <p:cNvSpPr/>
            <p:nvPr/>
          </p:nvSpPr>
          <p:spPr>
            <a:xfrm>
              <a:off x="2912745" y="308609"/>
              <a:ext cx="223519" cy="205740"/>
            </a:xfrm>
            <a:custGeom>
              <a:rect b="b" l="l" r="r" t="t"/>
              <a:pathLst>
                <a:path extrusionOk="0" h="205740" w="223519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4" name="Google Shape;1284;p16"/>
            <p:cNvSpPr/>
            <p:nvPr/>
          </p:nvSpPr>
          <p:spPr>
            <a:xfrm>
              <a:off x="3547745" y="67055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5" name="Google Shape;1285;p16"/>
            <p:cNvSpPr/>
            <p:nvPr/>
          </p:nvSpPr>
          <p:spPr>
            <a:xfrm>
              <a:off x="4182745" y="103251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6" name="Google Shape;1286;p16"/>
            <p:cNvSpPr/>
            <p:nvPr/>
          </p:nvSpPr>
          <p:spPr>
            <a:xfrm>
              <a:off x="4817745" y="139446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7" name="Google Shape;1287;p16"/>
            <p:cNvSpPr/>
            <p:nvPr/>
          </p:nvSpPr>
          <p:spPr>
            <a:xfrm>
              <a:off x="5452745" y="175641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8" name="Google Shape;1288;p16"/>
            <p:cNvSpPr/>
            <p:nvPr/>
          </p:nvSpPr>
          <p:spPr>
            <a:xfrm>
              <a:off x="6087745" y="211836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9" name="Google Shape;1289;p16"/>
            <p:cNvSpPr/>
            <p:nvPr/>
          </p:nvSpPr>
          <p:spPr>
            <a:xfrm>
              <a:off x="6722744" y="248031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0" name="Google Shape;1290;p16"/>
            <p:cNvSpPr/>
            <p:nvPr/>
          </p:nvSpPr>
          <p:spPr>
            <a:xfrm>
              <a:off x="7357744" y="284226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1" name="Google Shape;1291;p16"/>
            <p:cNvSpPr/>
            <p:nvPr/>
          </p:nvSpPr>
          <p:spPr>
            <a:xfrm>
              <a:off x="7992744" y="320421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2" name="Google Shape;1292;p16"/>
            <p:cNvSpPr/>
            <p:nvPr/>
          </p:nvSpPr>
          <p:spPr>
            <a:xfrm>
              <a:off x="8627744" y="356615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33020" y="0"/>
                  </a:moveTo>
                  <a:lnTo>
                    <a:pt x="0" y="38100"/>
                  </a:ln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3" name="Google Shape;1293;p16"/>
            <p:cNvSpPr/>
            <p:nvPr/>
          </p:nvSpPr>
          <p:spPr>
            <a:xfrm>
              <a:off x="9262744" y="392810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33020" y="0"/>
                  </a:moveTo>
                  <a:lnTo>
                    <a:pt x="0" y="38100"/>
                  </a:ln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4" name="Google Shape;1294;p16"/>
            <p:cNvSpPr/>
            <p:nvPr/>
          </p:nvSpPr>
          <p:spPr>
            <a:xfrm>
              <a:off x="9897744" y="429005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5" name="Google Shape;1295;p16"/>
            <p:cNvSpPr/>
            <p:nvPr/>
          </p:nvSpPr>
          <p:spPr>
            <a:xfrm>
              <a:off x="10532744" y="465200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6" name="Google Shape;1296;p16"/>
            <p:cNvSpPr/>
            <p:nvPr/>
          </p:nvSpPr>
          <p:spPr>
            <a:xfrm>
              <a:off x="11167744" y="501395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7" name="Google Shape;1297;p16"/>
            <p:cNvSpPr/>
            <p:nvPr/>
          </p:nvSpPr>
          <p:spPr>
            <a:xfrm>
              <a:off x="11802744" y="537590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8" name="Google Shape;1298;p16"/>
            <p:cNvSpPr/>
            <p:nvPr/>
          </p:nvSpPr>
          <p:spPr>
            <a:xfrm>
              <a:off x="2736850" y="0"/>
              <a:ext cx="220345" cy="142239"/>
            </a:xfrm>
            <a:custGeom>
              <a:rect b="b" l="l" r="r" t="t"/>
              <a:pathLst>
                <a:path extrusionOk="0" h="142239" w="220345">
                  <a:moveTo>
                    <a:pt x="169545" y="127000"/>
                  </a:moveTo>
                  <a:lnTo>
                    <a:pt x="189865" y="142240"/>
                  </a:lnTo>
                  <a:lnTo>
                    <a:pt x="220345" y="101600"/>
                  </a:lnTo>
                  <a:lnTo>
                    <a:pt x="200025" y="86360"/>
                  </a:lnTo>
                  <a:lnTo>
                    <a:pt x="84455" y="0"/>
                  </a:lnTo>
                  <a:lnTo>
                    <a:pt x="0" y="0"/>
                  </a:lnTo>
                  <a:lnTo>
                    <a:pt x="1714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9" name="Google Shape;1299;p16"/>
            <p:cNvSpPr/>
            <p:nvPr/>
          </p:nvSpPr>
          <p:spPr>
            <a:xfrm>
              <a:off x="3368675" y="318770"/>
              <a:ext cx="223520" cy="185420"/>
            </a:xfrm>
            <a:custGeom>
              <a:rect b="b" l="l" r="r" t="t"/>
              <a:pathLst>
                <a:path extrusionOk="0" h="185420" w="22352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0" name="Google Shape;1300;p16"/>
            <p:cNvSpPr/>
            <p:nvPr/>
          </p:nvSpPr>
          <p:spPr>
            <a:xfrm>
              <a:off x="4003675" y="680719"/>
              <a:ext cx="223520" cy="185419"/>
            </a:xfrm>
            <a:custGeom>
              <a:rect b="b" l="l" r="r" t="t"/>
              <a:pathLst>
                <a:path extrusionOk="0" h="185419" w="22352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1" name="Google Shape;1301;p16"/>
            <p:cNvSpPr/>
            <p:nvPr/>
          </p:nvSpPr>
          <p:spPr>
            <a:xfrm>
              <a:off x="4638675" y="1042669"/>
              <a:ext cx="223520" cy="185419"/>
            </a:xfrm>
            <a:custGeom>
              <a:rect b="b" l="l" r="r" t="t"/>
              <a:pathLst>
                <a:path extrusionOk="0" h="185419" w="22352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2" name="Google Shape;1302;p16"/>
            <p:cNvSpPr/>
            <p:nvPr/>
          </p:nvSpPr>
          <p:spPr>
            <a:xfrm>
              <a:off x="5273675" y="1404619"/>
              <a:ext cx="223520" cy="185419"/>
            </a:xfrm>
            <a:custGeom>
              <a:rect b="b" l="l" r="r" t="t"/>
              <a:pathLst>
                <a:path extrusionOk="0" h="185419" w="22352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3" name="Google Shape;1303;p16"/>
            <p:cNvSpPr/>
            <p:nvPr/>
          </p:nvSpPr>
          <p:spPr>
            <a:xfrm>
              <a:off x="5908675" y="1766570"/>
              <a:ext cx="223520" cy="185419"/>
            </a:xfrm>
            <a:custGeom>
              <a:rect b="b" l="l" r="r" t="t"/>
              <a:pathLst>
                <a:path extrusionOk="0" h="185419" w="22352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4" name="Google Shape;1304;p16"/>
            <p:cNvSpPr/>
            <p:nvPr/>
          </p:nvSpPr>
          <p:spPr>
            <a:xfrm>
              <a:off x="6543675" y="2128520"/>
              <a:ext cx="223519" cy="185419"/>
            </a:xfrm>
            <a:custGeom>
              <a:rect b="b" l="l" r="r" t="t"/>
              <a:pathLst>
                <a:path extrusionOk="0" h="185419" w="223519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5" name="Google Shape;1305;p16"/>
            <p:cNvSpPr/>
            <p:nvPr/>
          </p:nvSpPr>
          <p:spPr>
            <a:xfrm>
              <a:off x="7178675" y="2490470"/>
              <a:ext cx="223519" cy="185419"/>
            </a:xfrm>
            <a:custGeom>
              <a:rect b="b" l="l" r="r" t="t"/>
              <a:pathLst>
                <a:path extrusionOk="0" h="185419" w="223519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6" name="Google Shape;1306;p16"/>
            <p:cNvSpPr/>
            <p:nvPr/>
          </p:nvSpPr>
          <p:spPr>
            <a:xfrm>
              <a:off x="7813675" y="2852420"/>
              <a:ext cx="223519" cy="185419"/>
            </a:xfrm>
            <a:custGeom>
              <a:rect b="b" l="l" r="r" t="t"/>
              <a:pathLst>
                <a:path extrusionOk="0" h="185419" w="223519">
                  <a:moveTo>
                    <a:pt x="50800" y="15240"/>
                  </a:move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7" name="Google Shape;1307;p16"/>
            <p:cNvSpPr/>
            <p:nvPr/>
          </p:nvSpPr>
          <p:spPr>
            <a:xfrm>
              <a:off x="8448675" y="3214370"/>
              <a:ext cx="223519" cy="185420"/>
            </a:xfrm>
            <a:custGeom>
              <a:rect b="b" l="l" r="r" t="t"/>
              <a:pathLst>
                <a:path extrusionOk="0" h="185420" w="223519">
                  <a:moveTo>
                    <a:pt x="50800" y="15240"/>
                  </a:move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8" name="Google Shape;1308;p16"/>
            <p:cNvSpPr/>
            <p:nvPr/>
          </p:nvSpPr>
          <p:spPr>
            <a:xfrm>
              <a:off x="9083675" y="3576320"/>
              <a:ext cx="223519" cy="185420"/>
            </a:xfrm>
            <a:custGeom>
              <a:rect b="b" l="l" r="r" t="t"/>
              <a:pathLst>
                <a:path extrusionOk="0" h="185420" w="223519">
                  <a:moveTo>
                    <a:pt x="50800" y="15240"/>
                  </a:move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9" name="Google Shape;1309;p16"/>
            <p:cNvSpPr/>
            <p:nvPr/>
          </p:nvSpPr>
          <p:spPr>
            <a:xfrm>
              <a:off x="9718675" y="3938270"/>
              <a:ext cx="223519" cy="185420"/>
            </a:xfrm>
            <a:custGeom>
              <a:rect b="b" l="l" r="r" t="t"/>
              <a:pathLst>
                <a:path extrusionOk="0" h="185420" w="223519">
                  <a:moveTo>
                    <a:pt x="0" y="40640"/>
                  </a:move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0" name="Google Shape;1310;p16"/>
            <p:cNvSpPr/>
            <p:nvPr/>
          </p:nvSpPr>
          <p:spPr>
            <a:xfrm>
              <a:off x="10353675" y="4300220"/>
              <a:ext cx="223519" cy="185420"/>
            </a:xfrm>
            <a:custGeom>
              <a:rect b="b" l="l" r="r" t="t"/>
              <a:pathLst>
                <a:path extrusionOk="0" h="185420" w="223519">
                  <a:moveTo>
                    <a:pt x="0" y="40640"/>
                  </a:move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1" name="Google Shape;1311;p16"/>
            <p:cNvSpPr/>
            <p:nvPr/>
          </p:nvSpPr>
          <p:spPr>
            <a:xfrm>
              <a:off x="10988675" y="4662170"/>
              <a:ext cx="223519" cy="185420"/>
            </a:xfrm>
            <a:custGeom>
              <a:rect b="b" l="l" r="r" t="t"/>
              <a:pathLst>
                <a:path extrusionOk="0" h="185420" w="223519">
                  <a:moveTo>
                    <a:pt x="172720" y="170180"/>
                  </a:move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2" name="Google Shape;1312;p16"/>
            <p:cNvSpPr/>
            <p:nvPr/>
          </p:nvSpPr>
          <p:spPr>
            <a:xfrm>
              <a:off x="11623675" y="5024120"/>
              <a:ext cx="223519" cy="185420"/>
            </a:xfrm>
            <a:custGeom>
              <a:rect b="b" l="l" r="r" t="t"/>
              <a:pathLst>
                <a:path extrusionOk="0" h="185420" w="223519">
                  <a:moveTo>
                    <a:pt x="172720" y="170180"/>
                  </a:move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3" name="Google Shape;1313;p16"/>
            <p:cNvSpPr/>
            <p:nvPr/>
          </p:nvSpPr>
          <p:spPr>
            <a:xfrm>
              <a:off x="3221989" y="0"/>
              <a:ext cx="222250" cy="129539"/>
            </a:xfrm>
            <a:custGeom>
              <a:rect b="b" l="l" r="r" t="t"/>
              <a:pathLst>
                <a:path extrusionOk="0" h="129539" w="222250">
                  <a:moveTo>
                    <a:pt x="174625" y="116205"/>
                  </a:moveTo>
                  <a:lnTo>
                    <a:pt x="196215" y="129540"/>
                  </a:lnTo>
                  <a:lnTo>
                    <a:pt x="222250" y="85725"/>
                  </a:lnTo>
                  <a:lnTo>
                    <a:pt x="200025" y="72390"/>
                  </a:lnTo>
                  <a:lnTo>
                    <a:pt x="76835" y="0"/>
                  </a:lnTo>
                  <a:lnTo>
                    <a:pt x="8255" y="0"/>
                  </a:lnTo>
                  <a:lnTo>
                    <a:pt x="0" y="13335"/>
                  </a:lnTo>
                  <a:lnTo>
                    <a:pt x="22225" y="266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4" name="Google Shape;1314;p16"/>
            <p:cNvSpPr/>
            <p:nvPr/>
          </p:nvSpPr>
          <p:spPr>
            <a:xfrm>
              <a:off x="3856990" y="33210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5" name="Google Shape;1315;p16"/>
            <p:cNvSpPr/>
            <p:nvPr/>
          </p:nvSpPr>
          <p:spPr>
            <a:xfrm>
              <a:off x="4491990" y="694055"/>
              <a:ext cx="222250" cy="159384"/>
            </a:xfrm>
            <a:custGeom>
              <a:rect b="b" l="l" r="r" t="t"/>
              <a:pathLst>
                <a:path extrusionOk="0" h="159384" w="22225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6" name="Google Shape;1316;p16"/>
            <p:cNvSpPr/>
            <p:nvPr/>
          </p:nvSpPr>
          <p:spPr>
            <a:xfrm>
              <a:off x="5126990" y="1056005"/>
              <a:ext cx="222250" cy="159384"/>
            </a:xfrm>
            <a:custGeom>
              <a:rect b="b" l="l" r="r" t="t"/>
              <a:pathLst>
                <a:path extrusionOk="0" h="159384" w="22225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7" name="Google Shape;1317;p16"/>
            <p:cNvSpPr/>
            <p:nvPr/>
          </p:nvSpPr>
          <p:spPr>
            <a:xfrm>
              <a:off x="5761990" y="1417955"/>
              <a:ext cx="222250" cy="159384"/>
            </a:xfrm>
            <a:custGeom>
              <a:rect b="b" l="l" r="r" t="t"/>
              <a:pathLst>
                <a:path extrusionOk="0" h="159384" w="22225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8" name="Google Shape;1318;p16"/>
            <p:cNvSpPr/>
            <p:nvPr/>
          </p:nvSpPr>
          <p:spPr>
            <a:xfrm>
              <a:off x="6396990" y="177990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9" name="Google Shape;1319;p16"/>
            <p:cNvSpPr/>
            <p:nvPr/>
          </p:nvSpPr>
          <p:spPr>
            <a:xfrm>
              <a:off x="7031990" y="214185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0" name="Google Shape;1320;p16"/>
            <p:cNvSpPr/>
            <p:nvPr/>
          </p:nvSpPr>
          <p:spPr>
            <a:xfrm>
              <a:off x="7666990" y="250380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1" name="Google Shape;1321;p16"/>
            <p:cNvSpPr/>
            <p:nvPr/>
          </p:nvSpPr>
          <p:spPr>
            <a:xfrm>
              <a:off x="8301990" y="286575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2" name="Google Shape;1322;p16"/>
            <p:cNvSpPr/>
            <p:nvPr/>
          </p:nvSpPr>
          <p:spPr>
            <a:xfrm>
              <a:off x="8936990" y="322770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3" name="Google Shape;1323;p16"/>
            <p:cNvSpPr/>
            <p:nvPr/>
          </p:nvSpPr>
          <p:spPr>
            <a:xfrm>
              <a:off x="9571990" y="358965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4" name="Google Shape;1324;p16"/>
            <p:cNvSpPr/>
            <p:nvPr/>
          </p:nvSpPr>
          <p:spPr>
            <a:xfrm>
              <a:off x="10206990" y="395160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5" name="Google Shape;1325;p16"/>
            <p:cNvSpPr/>
            <p:nvPr/>
          </p:nvSpPr>
          <p:spPr>
            <a:xfrm>
              <a:off x="10841990" y="431355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174625" y="146050"/>
                  </a:move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6" name="Google Shape;1326;p16"/>
            <p:cNvSpPr/>
            <p:nvPr/>
          </p:nvSpPr>
          <p:spPr>
            <a:xfrm>
              <a:off x="11476990" y="467550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174625" y="146050"/>
                  </a:move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7" name="Google Shape;1327;p16"/>
            <p:cNvSpPr/>
            <p:nvPr/>
          </p:nvSpPr>
          <p:spPr>
            <a:xfrm>
              <a:off x="12111990" y="5037454"/>
              <a:ext cx="80009" cy="90804"/>
            </a:xfrm>
            <a:custGeom>
              <a:rect b="b" l="l" r="r" t="t"/>
              <a:pathLst>
                <a:path extrusionOk="0" h="90804" w="80009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80010" y="90805"/>
                  </a:lnTo>
                  <a:lnTo>
                    <a:pt x="80010" y="31750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8" name="Google Shape;1328;p16"/>
            <p:cNvSpPr/>
            <p:nvPr/>
          </p:nvSpPr>
          <p:spPr>
            <a:xfrm>
              <a:off x="3749040" y="0"/>
              <a:ext cx="218439" cy="113664"/>
            </a:xfrm>
            <a:custGeom>
              <a:rect b="b" l="l" r="r" t="t"/>
              <a:pathLst>
                <a:path extrusionOk="0" h="113664" w="218439">
                  <a:moveTo>
                    <a:pt x="175895" y="104140"/>
                  </a:moveTo>
                  <a:lnTo>
                    <a:pt x="199390" y="113665"/>
                  </a:lnTo>
                  <a:lnTo>
                    <a:pt x="218440" y="66675"/>
                  </a:lnTo>
                  <a:lnTo>
                    <a:pt x="194945" y="57150"/>
                  </a:lnTo>
                  <a:lnTo>
                    <a:pt x="54610" y="0"/>
                  </a:lnTo>
                  <a:lnTo>
                    <a:pt x="13335" y="0"/>
                  </a:lnTo>
                  <a:lnTo>
                    <a:pt x="0" y="32385"/>
                  </a:lnTo>
                  <a:lnTo>
                    <a:pt x="23495" y="419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9" name="Google Shape;1329;p16"/>
            <p:cNvSpPr/>
            <p:nvPr/>
          </p:nvSpPr>
          <p:spPr>
            <a:xfrm>
              <a:off x="4384040" y="347345"/>
              <a:ext cx="218439" cy="128270"/>
            </a:xfrm>
            <a:custGeom>
              <a:rect b="b" l="l" r="r" t="t"/>
              <a:pathLst>
                <a:path extrusionOk="0" h="128270" w="218439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0" name="Google Shape;1330;p16"/>
            <p:cNvSpPr/>
            <p:nvPr/>
          </p:nvSpPr>
          <p:spPr>
            <a:xfrm>
              <a:off x="5019040" y="709294"/>
              <a:ext cx="218439" cy="128269"/>
            </a:xfrm>
            <a:custGeom>
              <a:rect b="b" l="l" r="r" t="t"/>
              <a:pathLst>
                <a:path extrusionOk="0" h="128269" w="218439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1" name="Google Shape;1331;p16"/>
            <p:cNvSpPr/>
            <p:nvPr/>
          </p:nvSpPr>
          <p:spPr>
            <a:xfrm>
              <a:off x="5654040" y="1071244"/>
              <a:ext cx="218439" cy="128269"/>
            </a:xfrm>
            <a:custGeom>
              <a:rect b="b" l="l" r="r" t="t"/>
              <a:pathLst>
                <a:path extrusionOk="0" h="128269" w="218439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2" name="Google Shape;1332;p16"/>
            <p:cNvSpPr/>
            <p:nvPr/>
          </p:nvSpPr>
          <p:spPr>
            <a:xfrm>
              <a:off x="6289040" y="1433194"/>
              <a:ext cx="218440" cy="128269"/>
            </a:xfrm>
            <a:custGeom>
              <a:rect b="b" l="l" r="r" t="t"/>
              <a:pathLst>
                <a:path extrusionOk="0" h="128269" w="218440">
                  <a:moveTo>
                    <a:pt x="42545" y="9525"/>
                  </a:move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3" name="Google Shape;1333;p16"/>
            <p:cNvSpPr/>
            <p:nvPr/>
          </p:nvSpPr>
          <p:spPr>
            <a:xfrm>
              <a:off x="6924040" y="1795145"/>
              <a:ext cx="218440" cy="128269"/>
            </a:xfrm>
            <a:custGeom>
              <a:rect b="b" l="l" r="r" t="t"/>
              <a:pathLst>
                <a:path extrusionOk="0" h="128269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4" name="Google Shape;1334;p16"/>
            <p:cNvSpPr/>
            <p:nvPr/>
          </p:nvSpPr>
          <p:spPr>
            <a:xfrm>
              <a:off x="7559040" y="2157095"/>
              <a:ext cx="218440" cy="128269"/>
            </a:xfrm>
            <a:custGeom>
              <a:rect b="b" l="l" r="r" t="t"/>
              <a:pathLst>
                <a:path extrusionOk="0" h="128269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5" name="Google Shape;1335;p16"/>
            <p:cNvSpPr/>
            <p:nvPr/>
          </p:nvSpPr>
          <p:spPr>
            <a:xfrm>
              <a:off x="8194040" y="2519045"/>
              <a:ext cx="218440" cy="128269"/>
            </a:xfrm>
            <a:custGeom>
              <a:rect b="b" l="l" r="r" t="t"/>
              <a:pathLst>
                <a:path extrusionOk="0" h="128269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6" name="Google Shape;1336;p16"/>
            <p:cNvSpPr/>
            <p:nvPr/>
          </p:nvSpPr>
          <p:spPr>
            <a:xfrm>
              <a:off x="8829040" y="2880995"/>
              <a:ext cx="218440" cy="128269"/>
            </a:xfrm>
            <a:custGeom>
              <a:rect b="b" l="l" r="r" t="t"/>
              <a:pathLst>
                <a:path extrusionOk="0" h="128269" w="218440">
                  <a:moveTo>
                    <a:pt x="42545" y="9525"/>
                  </a:move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7" name="Google Shape;1337;p16"/>
            <p:cNvSpPr/>
            <p:nvPr/>
          </p:nvSpPr>
          <p:spPr>
            <a:xfrm>
              <a:off x="9464040" y="3242945"/>
              <a:ext cx="218440" cy="128270"/>
            </a:xfrm>
            <a:custGeom>
              <a:rect b="b" l="l" r="r" t="t"/>
              <a:pathLst>
                <a:path extrusionOk="0" h="128270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8" name="Google Shape;1338;p16"/>
            <p:cNvSpPr/>
            <p:nvPr/>
          </p:nvSpPr>
          <p:spPr>
            <a:xfrm>
              <a:off x="10099040" y="3604895"/>
              <a:ext cx="218440" cy="128270"/>
            </a:xfrm>
            <a:custGeom>
              <a:rect b="b" l="l" r="r" t="t"/>
              <a:pathLst>
                <a:path extrusionOk="0" h="128270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9" name="Google Shape;1339;p16"/>
            <p:cNvSpPr/>
            <p:nvPr/>
          </p:nvSpPr>
          <p:spPr>
            <a:xfrm>
              <a:off x="10734040" y="3966845"/>
              <a:ext cx="218440" cy="128270"/>
            </a:xfrm>
            <a:custGeom>
              <a:rect b="b" l="l" r="r" t="t"/>
              <a:pathLst>
                <a:path extrusionOk="0" h="128270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0" name="Google Shape;1340;p16"/>
            <p:cNvSpPr/>
            <p:nvPr/>
          </p:nvSpPr>
          <p:spPr>
            <a:xfrm>
              <a:off x="11369040" y="4328795"/>
              <a:ext cx="218440" cy="128270"/>
            </a:xfrm>
            <a:custGeom>
              <a:rect b="b" l="l" r="r" t="t"/>
              <a:pathLst>
                <a:path extrusionOk="0" h="128270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1" name="Google Shape;1341;p16"/>
            <p:cNvSpPr/>
            <p:nvPr/>
          </p:nvSpPr>
          <p:spPr>
            <a:xfrm>
              <a:off x="12004040" y="4690745"/>
              <a:ext cx="187959" cy="123825"/>
            </a:xfrm>
            <a:custGeom>
              <a:rect b="b" l="l" r="r" t="t"/>
              <a:pathLst>
                <a:path extrusionOk="0" h="123825" w="187959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87960" y="123825"/>
                  </a:lnTo>
                  <a:lnTo>
                    <a:pt x="187960" y="68580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2" name="Google Shape;1342;p16"/>
            <p:cNvSpPr/>
            <p:nvPr/>
          </p:nvSpPr>
          <p:spPr>
            <a:xfrm>
              <a:off x="4319270" y="381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177165" y="86360"/>
                  </a:move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0" y="0"/>
                  </a:lnTo>
                  <a:lnTo>
                    <a:pt x="0" y="49530"/>
                  </a:lnTo>
                  <a:lnTo>
                    <a:pt x="2476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3" name="Google Shape;1343;p16"/>
            <p:cNvSpPr/>
            <p:nvPr/>
          </p:nvSpPr>
          <p:spPr>
            <a:xfrm>
              <a:off x="4954270" y="365759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10160" y="0"/>
                  </a:move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4" name="Google Shape;1344;p16"/>
            <p:cNvSpPr/>
            <p:nvPr/>
          </p:nvSpPr>
          <p:spPr>
            <a:xfrm>
              <a:off x="5589270" y="727709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34925" y="5080"/>
                  </a:moveTo>
                  <a:lnTo>
                    <a:pt x="10160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5" name="Google Shape;1345;p16"/>
            <p:cNvSpPr/>
            <p:nvPr/>
          </p:nvSpPr>
          <p:spPr>
            <a:xfrm>
              <a:off x="6224270" y="108966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0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6" name="Google Shape;1346;p16"/>
            <p:cNvSpPr/>
            <p:nvPr/>
          </p:nvSpPr>
          <p:spPr>
            <a:xfrm>
              <a:off x="6859269" y="145161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7" name="Google Shape;1347;p16"/>
            <p:cNvSpPr/>
            <p:nvPr/>
          </p:nvSpPr>
          <p:spPr>
            <a:xfrm>
              <a:off x="7494269" y="181356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8" name="Google Shape;1348;p16"/>
            <p:cNvSpPr/>
            <p:nvPr/>
          </p:nvSpPr>
          <p:spPr>
            <a:xfrm>
              <a:off x="8129269" y="217551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9" name="Google Shape;1349;p16"/>
            <p:cNvSpPr/>
            <p:nvPr/>
          </p:nvSpPr>
          <p:spPr>
            <a:xfrm>
              <a:off x="8764269" y="253746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34925" y="5080"/>
                  </a:move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0" name="Google Shape;1350;p16"/>
            <p:cNvSpPr/>
            <p:nvPr/>
          </p:nvSpPr>
          <p:spPr>
            <a:xfrm>
              <a:off x="9399269" y="289941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1" name="Google Shape;1351;p16"/>
            <p:cNvSpPr/>
            <p:nvPr/>
          </p:nvSpPr>
          <p:spPr>
            <a:xfrm>
              <a:off x="10034269" y="3261359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2" name="Google Shape;1352;p16"/>
            <p:cNvSpPr/>
            <p:nvPr/>
          </p:nvSpPr>
          <p:spPr>
            <a:xfrm>
              <a:off x="10669269" y="3623309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3" name="Google Shape;1353;p16"/>
            <p:cNvSpPr/>
            <p:nvPr/>
          </p:nvSpPr>
          <p:spPr>
            <a:xfrm>
              <a:off x="11304269" y="3985259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177165" y="86360"/>
                  </a:move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4" name="Google Shape;1354;p16"/>
            <p:cNvSpPr/>
            <p:nvPr/>
          </p:nvSpPr>
          <p:spPr>
            <a:xfrm>
              <a:off x="11939269" y="4347209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5" name="Google Shape;1355;p16"/>
            <p:cNvSpPr/>
            <p:nvPr/>
          </p:nvSpPr>
          <p:spPr>
            <a:xfrm>
              <a:off x="4935854" y="2412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6" name="Google Shape;1356;p16"/>
            <p:cNvSpPr/>
            <p:nvPr/>
          </p:nvSpPr>
          <p:spPr>
            <a:xfrm>
              <a:off x="5570854" y="38607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7" name="Google Shape;1357;p16"/>
            <p:cNvSpPr/>
            <p:nvPr/>
          </p:nvSpPr>
          <p:spPr>
            <a:xfrm>
              <a:off x="6205854" y="748030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8" name="Google Shape;1358;p16"/>
            <p:cNvSpPr/>
            <p:nvPr/>
          </p:nvSpPr>
          <p:spPr>
            <a:xfrm>
              <a:off x="6840855" y="1109980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9" name="Google Shape;1359;p16"/>
            <p:cNvSpPr/>
            <p:nvPr/>
          </p:nvSpPr>
          <p:spPr>
            <a:xfrm>
              <a:off x="7475855" y="1471930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0" name="Google Shape;1360;p16"/>
            <p:cNvSpPr/>
            <p:nvPr/>
          </p:nvSpPr>
          <p:spPr>
            <a:xfrm>
              <a:off x="8110855" y="183387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1" name="Google Shape;1361;p16"/>
            <p:cNvSpPr/>
            <p:nvPr/>
          </p:nvSpPr>
          <p:spPr>
            <a:xfrm>
              <a:off x="8745855" y="219582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2" name="Google Shape;1362;p16"/>
            <p:cNvSpPr/>
            <p:nvPr/>
          </p:nvSpPr>
          <p:spPr>
            <a:xfrm>
              <a:off x="9380855" y="255777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3" name="Google Shape;1363;p16"/>
            <p:cNvSpPr/>
            <p:nvPr/>
          </p:nvSpPr>
          <p:spPr>
            <a:xfrm>
              <a:off x="10015855" y="291972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4" name="Google Shape;1364;p16"/>
            <p:cNvSpPr/>
            <p:nvPr/>
          </p:nvSpPr>
          <p:spPr>
            <a:xfrm>
              <a:off x="10650855" y="328167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5" name="Google Shape;1365;p16"/>
            <p:cNvSpPr/>
            <p:nvPr/>
          </p:nvSpPr>
          <p:spPr>
            <a:xfrm>
              <a:off x="11285855" y="364362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6" name="Google Shape;1366;p16"/>
            <p:cNvSpPr/>
            <p:nvPr/>
          </p:nvSpPr>
          <p:spPr>
            <a:xfrm>
              <a:off x="11920855" y="400557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7" name="Google Shape;1367;p16"/>
            <p:cNvSpPr/>
            <p:nvPr/>
          </p:nvSpPr>
          <p:spPr>
            <a:xfrm>
              <a:off x="5588634" y="381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8" name="Google Shape;1368;p16"/>
            <p:cNvSpPr/>
            <p:nvPr/>
          </p:nvSpPr>
          <p:spPr>
            <a:xfrm>
              <a:off x="6223634" y="365759"/>
              <a:ext cx="212090" cy="91440"/>
            </a:xfrm>
            <a:custGeom>
              <a:rect b="b" l="l" r="r" t="t"/>
              <a:pathLst>
                <a:path extrusionOk="0" h="91440" w="21209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9" name="Google Shape;1369;p16"/>
            <p:cNvSpPr/>
            <p:nvPr/>
          </p:nvSpPr>
          <p:spPr>
            <a:xfrm>
              <a:off x="6858634" y="727709"/>
              <a:ext cx="212090" cy="91440"/>
            </a:xfrm>
            <a:custGeom>
              <a:rect b="b" l="l" r="r" t="t"/>
              <a:pathLst>
                <a:path extrusionOk="0" h="91440" w="21209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0" name="Google Shape;1370;p16"/>
            <p:cNvSpPr/>
            <p:nvPr/>
          </p:nvSpPr>
          <p:spPr>
            <a:xfrm>
              <a:off x="7493634" y="108966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1" name="Google Shape;1371;p16"/>
            <p:cNvSpPr/>
            <p:nvPr/>
          </p:nvSpPr>
          <p:spPr>
            <a:xfrm>
              <a:off x="8128634" y="145161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2" name="Google Shape;1372;p16"/>
            <p:cNvSpPr/>
            <p:nvPr/>
          </p:nvSpPr>
          <p:spPr>
            <a:xfrm>
              <a:off x="8763634" y="181356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177165" y="5080"/>
                  </a:move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3" name="Google Shape;1373;p16"/>
            <p:cNvSpPr/>
            <p:nvPr/>
          </p:nvSpPr>
          <p:spPr>
            <a:xfrm>
              <a:off x="9398634" y="217551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0" y="41910"/>
                  </a:move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4" name="Google Shape;1374;p16"/>
            <p:cNvSpPr/>
            <p:nvPr/>
          </p:nvSpPr>
          <p:spPr>
            <a:xfrm>
              <a:off x="10033634" y="253746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0" y="41910"/>
                  </a:move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5" name="Google Shape;1375;p16"/>
            <p:cNvSpPr/>
            <p:nvPr/>
          </p:nvSpPr>
          <p:spPr>
            <a:xfrm>
              <a:off x="10668634" y="289941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0" y="41910"/>
                  </a:move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6" name="Google Shape;1376;p16"/>
            <p:cNvSpPr/>
            <p:nvPr/>
          </p:nvSpPr>
          <p:spPr>
            <a:xfrm>
              <a:off x="11303634" y="3261359"/>
              <a:ext cx="212090" cy="91440"/>
            </a:xfrm>
            <a:custGeom>
              <a:rect b="b" l="l" r="r" t="t"/>
              <a:pathLst>
                <a:path extrusionOk="0" h="91440" w="21209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7" name="Google Shape;1377;p16"/>
            <p:cNvSpPr/>
            <p:nvPr/>
          </p:nvSpPr>
          <p:spPr>
            <a:xfrm>
              <a:off x="11938634" y="3623309"/>
              <a:ext cx="212090" cy="91440"/>
            </a:xfrm>
            <a:custGeom>
              <a:rect b="b" l="l" r="r" t="t"/>
              <a:pathLst>
                <a:path extrusionOk="0" h="91440" w="212090">
                  <a:moveTo>
                    <a:pt x="177165" y="5080"/>
                  </a:move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8" name="Google Shape;1378;p16"/>
            <p:cNvSpPr/>
            <p:nvPr/>
          </p:nvSpPr>
          <p:spPr>
            <a:xfrm>
              <a:off x="6287134" y="0"/>
              <a:ext cx="218440" cy="113664"/>
            </a:xfrm>
            <a:custGeom>
              <a:rect b="b" l="l" r="r" t="t"/>
              <a:pathLst>
                <a:path extrusionOk="0" h="113664" w="218440">
                  <a:moveTo>
                    <a:pt x="42545" y="104140"/>
                  </a:moveTo>
                  <a:lnTo>
                    <a:pt x="194945" y="42545"/>
                  </a:lnTo>
                  <a:lnTo>
                    <a:pt x="218440" y="33020"/>
                  </a:lnTo>
                  <a:lnTo>
                    <a:pt x="205740" y="0"/>
                  </a:lnTo>
                  <a:lnTo>
                    <a:pt x="164465" y="0"/>
                  </a:lnTo>
                  <a:lnTo>
                    <a:pt x="23495" y="57150"/>
                  </a:lnTo>
                  <a:lnTo>
                    <a:pt x="0" y="66675"/>
                  </a:lnTo>
                  <a:lnTo>
                    <a:pt x="19050" y="1136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9" name="Google Shape;1379;p16"/>
            <p:cNvSpPr/>
            <p:nvPr/>
          </p:nvSpPr>
          <p:spPr>
            <a:xfrm>
              <a:off x="6922134" y="347979"/>
              <a:ext cx="218440" cy="127635"/>
            </a:xfrm>
            <a:custGeom>
              <a:rect b="b" l="l" r="r" t="t"/>
              <a:pathLst>
                <a:path extrusionOk="0" h="127635" w="218440">
                  <a:moveTo>
                    <a:pt x="42545" y="118110"/>
                  </a:move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lnTo>
                    <a:pt x="19050" y="1276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0" name="Google Shape;1380;p16"/>
            <p:cNvSpPr/>
            <p:nvPr/>
          </p:nvSpPr>
          <p:spPr>
            <a:xfrm>
              <a:off x="7557134" y="709930"/>
              <a:ext cx="218440" cy="127634"/>
            </a:xfrm>
            <a:custGeom>
              <a:rect b="b" l="l" r="r" t="t"/>
              <a:pathLst>
                <a:path extrusionOk="0" h="127634" w="218440">
                  <a:moveTo>
                    <a:pt x="42545" y="118110"/>
                  </a:move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lnTo>
                    <a:pt x="19050" y="1276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1" name="Google Shape;1381;p16"/>
            <p:cNvSpPr/>
            <p:nvPr/>
          </p:nvSpPr>
          <p:spPr>
            <a:xfrm>
              <a:off x="8192134" y="1071880"/>
              <a:ext cx="218440" cy="127634"/>
            </a:xfrm>
            <a:custGeom>
              <a:rect b="b" l="l" r="r" t="t"/>
              <a:pathLst>
                <a:path extrusionOk="0" h="127634" w="218440">
                  <a:moveTo>
                    <a:pt x="42545" y="118110"/>
                  </a:move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lnTo>
                    <a:pt x="19050" y="1276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2" name="Google Shape;1382;p16"/>
            <p:cNvSpPr/>
            <p:nvPr/>
          </p:nvSpPr>
          <p:spPr>
            <a:xfrm>
              <a:off x="8827134" y="1433830"/>
              <a:ext cx="218440" cy="127634"/>
            </a:xfrm>
            <a:custGeom>
              <a:rect b="b" l="l" r="r" t="t"/>
              <a:pathLst>
                <a:path extrusionOk="0" h="127634" w="218440">
                  <a:moveTo>
                    <a:pt x="19050" y="127635"/>
                  </a:move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3" name="Google Shape;1383;p16"/>
            <p:cNvSpPr/>
            <p:nvPr/>
          </p:nvSpPr>
          <p:spPr>
            <a:xfrm>
              <a:off x="9462134" y="1795779"/>
              <a:ext cx="218440" cy="127635"/>
            </a:xfrm>
            <a:custGeom>
              <a:rect b="b" l="l" r="r" t="t"/>
              <a:pathLst>
                <a:path extrusionOk="0" h="127635" w="21844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4" name="Google Shape;1384;p16"/>
            <p:cNvSpPr/>
            <p:nvPr/>
          </p:nvSpPr>
          <p:spPr>
            <a:xfrm>
              <a:off x="10097134" y="2157729"/>
              <a:ext cx="218440" cy="127635"/>
            </a:xfrm>
            <a:custGeom>
              <a:rect b="b" l="l" r="r" t="t"/>
              <a:pathLst>
                <a:path extrusionOk="0" h="127635" w="21844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5" name="Google Shape;1385;p16"/>
            <p:cNvSpPr/>
            <p:nvPr/>
          </p:nvSpPr>
          <p:spPr>
            <a:xfrm>
              <a:off x="10732134" y="2519679"/>
              <a:ext cx="218440" cy="127635"/>
            </a:xfrm>
            <a:custGeom>
              <a:rect b="b" l="l" r="r" t="t"/>
              <a:pathLst>
                <a:path extrusionOk="0" h="127635" w="21844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6" name="Google Shape;1386;p16"/>
            <p:cNvSpPr/>
            <p:nvPr/>
          </p:nvSpPr>
          <p:spPr>
            <a:xfrm>
              <a:off x="11367134" y="2881629"/>
              <a:ext cx="218440" cy="127635"/>
            </a:xfrm>
            <a:custGeom>
              <a:rect b="b" l="l" r="r" t="t"/>
              <a:pathLst>
                <a:path extrusionOk="0" h="127635" w="21844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7" name="Google Shape;1387;p16"/>
            <p:cNvSpPr/>
            <p:nvPr/>
          </p:nvSpPr>
          <p:spPr>
            <a:xfrm>
              <a:off x="12002134" y="3247389"/>
              <a:ext cx="189865" cy="123825"/>
            </a:xfrm>
            <a:custGeom>
              <a:rect b="b" l="l" r="r" t="t"/>
              <a:pathLst>
                <a:path extrusionOk="0" h="123825" w="189865">
                  <a:moveTo>
                    <a:pt x="23495" y="67310"/>
                  </a:moveTo>
                  <a:lnTo>
                    <a:pt x="0" y="76835"/>
                  </a:lnTo>
                  <a:lnTo>
                    <a:pt x="19050" y="123825"/>
                  </a:lnTo>
                  <a:lnTo>
                    <a:pt x="42545" y="114300"/>
                  </a:lnTo>
                  <a:lnTo>
                    <a:pt x="189865" y="54610"/>
                  </a:lnTo>
                  <a:lnTo>
                    <a:pt x="189865" y="0"/>
                  </a:lnTo>
                  <a:lnTo>
                    <a:pt x="175895" y="57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8" name="Google Shape;1388;p16"/>
            <p:cNvSpPr/>
            <p:nvPr/>
          </p:nvSpPr>
          <p:spPr>
            <a:xfrm>
              <a:off x="7029450" y="0"/>
              <a:ext cx="222250" cy="128904"/>
            </a:xfrm>
            <a:custGeom>
              <a:rect b="b" l="l" r="r" t="t"/>
              <a:pathLst>
                <a:path extrusionOk="0" h="128904" w="222250">
                  <a:moveTo>
                    <a:pt x="47625" y="116205"/>
                  </a:moveTo>
                  <a:lnTo>
                    <a:pt x="200025" y="26670"/>
                  </a:lnTo>
                  <a:lnTo>
                    <a:pt x="222250" y="13970"/>
                  </a:lnTo>
                  <a:lnTo>
                    <a:pt x="213995" y="0"/>
                  </a:lnTo>
                  <a:lnTo>
                    <a:pt x="145415" y="0"/>
                  </a:lnTo>
                  <a:lnTo>
                    <a:pt x="22225" y="72390"/>
                  </a:lnTo>
                  <a:lnTo>
                    <a:pt x="0" y="85090"/>
                  </a:lnTo>
                  <a:lnTo>
                    <a:pt x="26035" y="128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9" name="Google Shape;1389;p16"/>
            <p:cNvSpPr/>
            <p:nvPr/>
          </p:nvSpPr>
          <p:spPr>
            <a:xfrm>
              <a:off x="7664450" y="332104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47625" y="146050"/>
                  </a:move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0" name="Google Shape;1390;p16"/>
            <p:cNvSpPr/>
            <p:nvPr/>
          </p:nvSpPr>
          <p:spPr>
            <a:xfrm>
              <a:off x="8299450" y="694055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47625" y="146050"/>
                  </a:move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1" name="Google Shape;1391;p16"/>
            <p:cNvSpPr/>
            <p:nvPr/>
          </p:nvSpPr>
          <p:spPr>
            <a:xfrm>
              <a:off x="8934450" y="1056005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47625" y="146050"/>
                  </a:move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2" name="Google Shape;1392;p16"/>
            <p:cNvSpPr/>
            <p:nvPr/>
          </p:nvSpPr>
          <p:spPr>
            <a:xfrm>
              <a:off x="9569450" y="1417955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174625" y="12700"/>
                  </a:move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3" name="Google Shape;1393;p16"/>
            <p:cNvSpPr/>
            <p:nvPr/>
          </p:nvSpPr>
          <p:spPr>
            <a:xfrm>
              <a:off x="10204450" y="1779904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174625" y="12700"/>
                  </a:move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4" name="Google Shape;1394;p16"/>
            <p:cNvSpPr/>
            <p:nvPr/>
          </p:nvSpPr>
          <p:spPr>
            <a:xfrm>
              <a:off x="10839450" y="2141854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0" y="114935"/>
                  </a:move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5" name="Google Shape;1395;p16"/>
            <p:cNvSpPr/>
            <p:nvPr/>
          </p:nvSpPr>
          <p:spPr>
            <a:xfrm>
              <a:off x="11474450" y="2503804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0" y="114935"/>
                  </a:move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6" name="Google Shape;1396;p16"/>
            <p:cNvSpPr/>
            <p:nvPr/>
          </p:nvSpPr>
          <p:spPr>
            <a:xfrm>
              <a:off x="12109450" y="2932429"/>
              <a:ext cx="82550" cy="92075"/>
            </a:xfrm>
            <a:custGeom>
              <a:rect b="b" l="l" r="r" t="t"/>
              <a:pathLst>
                <a:path extrusionOk="0" h="92075" w="82550">
                  <a:moveTo>
                    <a:pt x="0" y="48260"/>
                  </a:moveTo>
                  <a:lnTo>
                    <a:pt x="26035" y="92075"/>
                  </a:lnTo>
                  <a:lnTo>
                    <a:pt x="47625" y="79375"/>
                  </a:lnTo>
                  <a:lnTo>
                    <a:pt x="82550" y="59055"/>
                  </a:lnTo>
                  <a:lnTo>
                    <a:pt x="82550" y="0"/>
                  </a:lnTo>
                  <a:lnTo>
                    <a:pt x="22225" y="355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7" name="Google Shape;1397;p16"/>
            <p:cNvSpPr/>
            <p:nvPr/>
          </p:nvSpPr>
          <p:spPr>
            <a:xfrm>
              <a:off x="7810500" y="0"/>
              <a:ext cx="220980" cy="142239"/>
            </a:xfrm>
            <a:custGeom>
              <a:rect b="b" l="l" r="r" t="t"/>
              <a:pathLst>
                <a:path extrusionOk="0" h="142239" w="220980">
                  <a:moveTo>
                    <a:pt x="50800" y="127000"/>
                  </a:moveTo>
                  <a:lnTo>
                    <a:pt x="203200" y="13335"/>
                  </a:lnTo>
                  <a:lnTo>
                    <a:pt x="220980" y="0"/>
                  </a:lnTo>
                  <a:lnTo>
                    <a:pt x="135890" y="0"/>
                  </a:lnTo>
                  <a:lnTo>
                    <a:pt x="20320" y="86360"/>
                  </a:lnTo>
                  <a:lnTo>
                    <a:pt x="0" y="100965"/>
                  </a:lnTo>
                  <a:lnTo>
                    <a:pt x="30480" y="142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8" name="Google Shape;1398;p16"/>
            <p:cNvSpPr/>
            <p:nvPr/>
          </p:nvSpPr>
          <p:spPr>
            <a:xfrm>
              <a:off x="8445500" y="319404"/>
              <a:ext cx="223519" cy="184785"/>
            </a:xfrm>
            <a:custGeom>
              <a:rect b="b" l="l" r="r" t="t"/>
              <a:pathLst>
                <a:path extrusionOk="0" h="184785" w="223519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9" name="Google Shape;1399;p16"/>
            <p:cNvSpPr/>
            <p:nvPr/>
          </p:nvSpPr>
          <p:spPr>
            <a:xfrm>
              <a:off x="9080500" y="681355"/>
              <a:ext cx="223519" cy="184784"/>
            </a:xfrm>
            <a:custGeom>
              <a:rect b="b" l="l" r="r" t="t"/>
              <a:pathLst>
                <a:path extrusionOk="0" h="184784" w="223519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0" name="Google Shape;1400;p16"/>
            <p:cNvSpPr/>
            <p:nvPr/>
          </p:nvSpPr>
          <p:spPr>
            <a:xfrm>
              <a:off x="9715500" y="1043305"/>
              <a:ext cx="223519" cy="184784"/>
            </a:xfrm>
            <a:custGeom>
              <a:rect b="b" l="l" r="r" t="t"/>
              <a:pathLst>
                <a:path extrusionOk="0" h="184784" w="223519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1" name="Google Shape;1401;p16"/>
            <p:cNvSpPr/>
            <p:nvPr/>
          </p:nvSpPr>
          <p:spPr>
            <a:xfrm>
              <a:off x="10350500" y="1405255"/>
              <a:ext cx="223519" cy="184784"/>
            </a:xfrm>
            <a:custGeom>
              <a:rect b="b" l="l" r="r" t="t"/>
              <a:pathLst>
                <a:path extrusionOk="0" h="184784" w="223519">
                  <a:moveTo>
                    <a:pt x="0" y="143510"/>
                  </a:moveTo>
                  <a:lnTo>
                    <a:pt x="30480" y="184785"/>
                  </a:lnTo>
                  <a:lnTo>
                    <a:pt x="50800" y="169545"/>
                  </a:ln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2" name="Google Shape;1402;p16"/>
            <p:cNvSpPr/>
            <p:nvPr/>
          </p:nvSpPr>
          <p:spPr>
            <a:xfrm>
              <a:off x="10985500" y="1767204"/>
              <a:ext cx="223519" cy="184785"/>
            </a:xfrm>
            <a:custGeom>
              <a:rect b="b" l="l" r="r" t="t"/>
              <a:pathLst>
                <a:path extrusionOk="0" h="184785" w="223519">
                  <a:moveTo>
                    <a:pt x="20320" y="128905"/>
                  </a:moveTo>
                  <a:lnTo>
                    <a:pt x="0" y="143510"/>
                  </a:lnTo>
                  <a:lnTo>
                    <a:pt x="30480" y="184785"/>
                  </a:lnTo>
                  <a:lnTo>
                    <a:pt x="50800" y="169545"/>
                  </a:ln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3" name="Google Shape;1403;p16"/>
            <p:cNvSpPr/>
            <p:nvPr/>
          </p:nvSpPr>
          <p:spPr>
            <a:xfrm>
              <a:off x="11620500" y="2129154"/>
              <a:ext cx="223519" cy="184785"/>
            </a:xfrm>
            <a:custGeom>
              <a:rect b="b" l="l" r="r" t="t"/>
              <a:pathLst>
                <a:path extrusionOk="0" h="184785" w="223519">
                  <a:moveTo>
                    <a:pt x="172720" y="15240"/>
                  </a:move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lnTo>
                    <a:pt x="50800" y="169545"/>
                  </a:ln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4" name="Google Shape;1404;p16"/>
            <p:cNvSpPr/>
            <p:nvPr/>
          </p:nvSpPr>
          <p:spPr>
            <a:xfrm>
              <a:off x="8623934" y="0"/>
              <a:ext cx="207009" cy="152400"/>
            </a:xfrm>
            <a:custGeom>
              <a:rect b="b" l="l" r="r" t="t"/>
              <a:pathLst>
                <a:path extrusionOk="0" h="152400" w="207009">
                  <a:moveTo>
                    <a:pt x="52705" y="135255"/>
                  </a:moveTo>
                  <a:lnTo>
                    <a:pt x="205105" y="1905"/>
                  </a:lnTo>
                  <a:lnTo>
                    <a:pt x="207010" y="0"/>
                  </a:lnTo>
                  <a:lnTo>
                    <a:pt x="130175" y="0"/>
                  </a:lnTo>
                  <a:lnTo>
                    <a:pt x="19050" y="97155"/>
                  </a:lnTo>
                  <a:lnTo>
                    <a:pt x="0" y="113665"/>
                  </a:lnTo>
                  <a:lnTo>
                    <a:pt x="33020" y="1524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5" name="Google Shape;1405;p16"/>
            <p:cNvSpPr/>
            <p:nvPr/>
          </p:nvSpPr>
          <p:spPr>
            <a:xfrm>
              <a:off x="9258934" y="309245"/>
              <a:ext cx="224155" cy="205104"/>
            </a:xfrm>
            <a:custGeom>
              <a:rect b="b" l="l" r="r" t="t"/>
              <a:pathLst>
                <a:path extrusionOk="0" h="205104" w="224155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6" name="Google Shape;1406;p16"/>
            <p:cNvSpPr/>
            <p:nvPr/>
          </p:nvSpPr>
          <p:spPr>
            <a:xfrm>
              <a:off x="9893934" y="671194"/>
              <a:ext cx="224155" cy="205105"/>
            </a:xfrm>
            <a:custGeom>
              <a:rect b="b" l="l" r="r" t="t"/>
              <a:pathLst>
                <a:path extrusionOk="0" h="205105" w="224155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7" name="Google Shape;1407;p16"/>
            <p:cNvSpPr/>
            <p:nvPr/>
          </p:nvSpPr>
          <p:spPr>
            <a:xfrm>
              <a:off x="10528934" y="1033144"/>
              <a:ext cx="224155" cy="205105"/>
            </a:xfrm>
            <a:custGeom>
              <a:rect b="b" l="l" r="r" t="t"/>
              <a:pathLst>
                <a:path extrusionOk="0" h="205105" w="224155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8" name="Google Shape;1408;p16"/>
            <p:cNvSpPr/>
            <p:nvPr/>
          </p:nvSpPr>
          <p:spPr>
            <a:xfrm>
              <a:off x="11163934" y="1395094"/>
              <a:ext cx="224155" cy="205105"/>
            </a:xfrm>
            <a:custGeom>
              <a:rect b="b" l="l" r="r" t="t"/>
              <a:pathLst>
                <a:path extrusionOk="0" h="205105" w="224155">
                  <a:moveTo>
                    <a:pt x="171450" y="16510"/>
                  </a:move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lnTo>
                    <a:pt x="52705" y="187960"/>
                  </a:ln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9" name="Google Shape;1409;p16"/>
            <p:cNvSpPr/>
            <p:nvPr/>
          </p:nvSpPr>
          <p:spPr>
            <a:xfrm>
              <a:off x="11798934" y="1757045"/>
              <a:ext cx="224155" cy="205104"/>
            </a:xfrm>
            <a:custGeom>
              <a:rect b="b" l="l" r="r" t="t"/>
              <a:pathLst>
                <a:path extrusionOk="0" h="205104" w="224155">
                  <a:moveTo>
                    <a:pt x="224155" y="38100"/>
                  </a:move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lnTo>
                    <a:pt x="52705" y="187960"/>
                  </a:lnTo>
                  <a:lnTo>
                    <a:pt x="20510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0" name="Google Shape;1410;p16"/>
            <p:cNvSpPr/>
            <p:nvPr/>
          </p:nvSpPr>
          <p:spPr>
            <a:xfrm>
              <a:off x="9462134" y="0"/>
              <a:ext cx="199390" cy="159385"/>
            </a:xfrm>
            <a:custGeom>
              <a:rect b="b" l="l" r="r" t="t"/>
              <a:pathLst>
                <a:path extrusionOk="0" h="159385" w="199390">
                  <a:moveTo>
                    <a:pt x="53340" y="141605"/>
                  </a:moveTo>
                  <a:lnTo>
                    <a:pt x="199390" y="0"/>
                  </a:lnTo>
                  <a:lnTo>
                    <a:pt x="126365" y="0"/>
                  </a:lnTo>
                  <a:lnTo>
                    <a:pt x="17780" y="105410"/>
                  </a:lnTo>
                  <a:lnTo>
                    <a:pt x="0" y="123190"/>
                  </a:lnTo>
                  <a:lnTo>
                    <a:pt x="34925" y="1593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1" name="Google Shape;1411;p16"/>
            <p:cNvSpPr/>
            <p:nvPr/>
          </p:nvSpPr>
          <p:spPr>
            <a:xfrm>
              <a:off x="10097134" y="30162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53340" y="201930"/>
                  </a:moveTo>
                  <a:lnTo>
                    <a:pt x="205740" y="53975"/>
                  </a:lnTo>
                  <a:lnTo>
                    <a:pt x="224155" y="3683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5735"/>
                  </a:lnTo>
                  <a:lnTo>
                    <a:pt x="0" y="183515"/>
                  </a:lnTo>
                  <a:lnTo>
                    <a:pt x="34925" y="2197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2" name="Google Shape;1412;p16"/>
            <p:cNvSpPr/>
            <p:nvPr/>
          </p:nvSpPr>
          <p:spPr>
            <a:xfrm>
              <a:off x="10732134" y="663575"/>
              <a:ext cx="224155" cy="219710"/>
            </a:xfrm>
            <a:custGeom>
              <a:rect b="b" l="l" r="r" t="t"/>
              <a:pathLst>
                <a:path extrusionOk="0" h="219710" w="224155">
                  <a:moveTo>
                    <a:pt x="53340" y="201930"/>
                  </a:moveTo>
                  <a:lnTo>
                    <a:pt x="205740" y="53975"/>
                  </a:lnTo>
                  <a:lnTo>
                    <a:pt x="224155" y="3683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5735"/>
                  </a:lnTo>
                  <a:lnTo>
                    <a:pt x="0" y="183515"/>
                  </a:lnTo>
                  <a:lnTo>
                    <a:pt x="34925" y="2197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3" name="Google Shape;1413;p16"/>
            <p:cNvSpPr/>
            <p:nvPr/>
          </p:nvSpPr>
          <p:spPr>
            <a:xfrm>
              <a:off x="11367134" y="1025525"/>
              <a:ext cx="224155" cy="219710"/>
            </a:xfrm>
            <a:custGeom>
              <a:rect b="b" l="l" r="r" t="t"/>
              <a:pathLst>
                <a:path extrusionOk="0" h="219710" w="224155">
                  <a:moveTo>
                    <a:pt x="34925" y="219710"/>
                  </a:moveTo>
                  <a:lnTo>
                    <a:pt x="53340" y="201930"/>
                  </a:lnTo>
                  <a:lnTo>
                    <a:pt x="205740" y="53975"/>
                  </a:lnTo>
                  <a:lnTo>
                    <a:pt x="224155" y="3683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5735"/>
                  </a:lnTo>
                  <a:lnTo>
                    <a:pt x="0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4" name="Google Shape;1414;p16"/>
            <p:cNvSpPr/>
            <p:nvPr/>
          </p:nvSpPr>
          <p:spPr>
            <a:xfrm>
              <a:off x="12002134" y="1387475"/>
              <a:ext cx="189865" cy="219710"/>
            </a:xfrm>
            <a:custGeom>
              <a:rect b="b" l="l" r="r" t="t"/>
              <a:pathLst>
                <a:path extrusionOk="0" h="219710" w="189865">
                  <a:moveTo>
                    <a:pt x="170180" y="17780"/>
                  </a:moveTo>
                  <a:lnTo>
                    <a:pt x="17780" y="165735"/>
                  </a:lnTo>
                  <a:lnTo>
                    <a:pt x="0" y="183515"/>
                  </a:lnTo>
                  <a:lnTo>
                    <a:pt x="34925" y="219710"/>
                  </a:lnTo>
                  <a:lnTo>
                    <a:pt x="53340" y="201930"/>
                  </a:lnTo>
                  <a:lnTo>
                    <a:pt x="189865" y="69850"/>
                  </a:lnTo>
                  <a:lnTo>
                    <a:pt x="189865" y="127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5" name="Google Shape;1415;p16"/>
            <p:cNvSpPr/>
            <p:nvPr/>
          </p:nvSpPr>
          <p:spPr>
            <a:xfrm>
              <a:off x="10316844" y="0"/>
              <a:ext cx="195580" cy="163829"/>
            </a:xfrm>
            <a:custGeom>
              <a:rect b="b" l="l" r="r" t="t"/>
              <a:pathLst>
                <a:path extrusionOk="0" h="163829" w="195580">
                  <a:moveTo>
                    <a:pt x="53975" y="145415"/>
                  </a:moveTo>
                  <a:lnTo>
                    <a:pt x="195580" y="0"/>
                  </a:lnTo>
                  <a:lnTo>
                    <a:pt x="125095" y="0"/>
                  </a:lnTo>
                  <a:lnTo>
                    <a:pt x="17780" y="109855"/>
                  </a:lnTo>
                  <a:lnTo>
                    <a:pt x="0" y="128270"/>
                  </a:lnTo>
                  <a:lnTo>
                    <a:pt x="36195" y="163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6" name="Google Shape;1416;p16"/>
            <p:cNvSpPr/>
            <p:nvPr/>
          </p:nvSpPr>
          <p:spPr>
            <a:xfrm>
              <a:off x="10951844" y="297179"/>
              <a:ext cx="224155" cy="228600"/>
            </a:xfrm>
            <a:custGeom>
              <a:rect b="b" l="l" r="r" t="t"/>
              <a:pathLst>
                <a:path extrusionOk="0" h="228600" w="224155">
                  <a:moveTo>
                    <a:pt x="53975" y="21018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7961" y="0"/>
                  </a:lnTo>
                  <a:lnTo>
                    <a:pt x="170180" y="18415"/>
                  </a:lnTo>
                  <a:lnTo>
                    <a:pt x="17780" y="174625"/>
                  </a:lnTo>
                  <a:lnTo>
                    <a:pt x="0" y="193040"/>
                  </a:lnTo>
                  <a:lnTo>
                    <a:pt x="36195" y="228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7" name="Google Shape;1417;p16"/>
            <p:cNvSpPr/>
            <p:nvPr/>
          </p:nvSpPr>
          <p:spPr>
            <a:xfrm>
              <a:off x="11586844" y="659130"/>
              <a:ext cx="224155" cy="228600"/>
            </a:xfrm>
            <a:custGeom>
              <a:rect b="b" l="l" r="r" t="t"/>
              <a:pathLst>
                <a:path extrusionOk="0" h="228600" w="224155">
                  <a:moveTo>
                    <a:pt x="53975" y="21018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7961" y="0"/>
                  </a:lnTo>
                  <a:lnTo>
                    <a:pt x="170180" y="18415"/>
                  </a:lnTo>
                  <a:lnTo>
                    <a:pt x="17780" y="174625"/>
                  </a:lnTo>
                  <a:lnTo>
                    <a:pt x="0" y="193040"/>
                  </a:lnTo>
                  <a:lnTo>
                    <a:pt x="36195" y="228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8" name="Google Shape;1418;p16"/>
            <p:cNvSpPr/>
            <p:nvPr/>
          </p:nvSpPr>
          <p:spPr>
            <a:xfrm>
              <a:off x="11179175" y="0"/>
              <a:ext cx="194944" cy="165100"/>
            </a:xfrm>
            <a:custGeom>
              <a:rect b="b" l="l" r="r" t="t"/>
              <a:pathLst>
                <a:path extrusionOk="0" h="165100" w="194944">
                  <a:moveTo>
                    <a:pt x="54610" y="146685"/>
                  </a:moveTo>
                  <a:lnTo>
                    <a:pt x="194945" y="0"/>
                  </a:lnTo>
                  <a:lnTo>
                    <a:pt x="124460" y="0"/>
                  </a:lnTo>
                  <a:lnTo>
                    <a:pt x="17780" y="111125"/>
                  </a:lnTo>
                  <a:lnTo>
                    <a:pt x="0" y="129540"/>
                  </a:lnTo>
                  <a:lnTo>
                    <a:pt x="36830" y="1651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9" name="Google Shape;1419;p16"/>
            <p:cNvSpPr/>
            <p:nvPr/>
          </p:nvSpPr>
          <p:spPr>
            <a:xfrm>
              <a:off x="11814175" y="29654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54610" y="212090"/>
                  </a:moveTo>
                  <a:lnTo>
                    <a:pt x="207010" y="53340"/>
                  </a:lnTo>
                  <a:lnTo>
                    <a:pt x="224155" y="34925"/>
                  </a:lnTo>
                  <a:lnTo>
                    <a:pt x="187960" y="0"/>
                  </a:lnTo>
                  <a:lnTo>
                    <a:pt x="170180" y="17780"/>
                  </a:lnTo>
                  <a:lnTo>
                    <a:pt x="17780" y="176530"/>
                  </a:lnTo>
                  <a:lnTo>
                    <a:pt x="0" y="194945"/>
                  </a:lnTo>
                  <a:lnTo>
                    <a:pt x="36830" y="2305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0" name="Google Shape;1420;p16"/>
            <p:cNvSpPr/>
            <p:nvPr/>
          </p:nvSpPr>
          <p:spPr>
            <a:xfrm>
              <a:off x="12040869" y="0"/>
              <a:ext cx="151130" cy="162560"/>
            </a:xfrm>
            <a:custGeom>
              <a:rect b="b" l="l" r="r" t="t"/>
              <a:pathLst>
                <a:path extrusionOk="0" h="162560" w="151130">
                  <a:moveTo>
                    <a:pt x="125095" y="0"/>
                  </a:moveTo>
                  <a:lnTo>
                    <a:pt x="17780" y="109220"/>
                  </a:lnTo>
                  <a:lnTo>
                    <a:pt x="0" y="127000"/>
                  </a:lnTo>
                  <a:lnTo>
                    <a:pt x="36195" y="162560"/>
                  </a:lnTo>
                  <a:lnTo>
                    <a:pt x="53975" y="144780"/>
                  </a:lnTo>
                  <a:lnTo>
                    <a:pt x="151130" y="45720"/>
                  </a:lnTo>
                  <a:lnTo>
                    <a:pt x="1511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21" name="Google Shape;1421;p16"/>
          <p:cNvSpPr/>
          <p:nvPr/>
        </p:nvSpPr>
        <p:spPr>
          <a:xfrm>
            <a:off x="0" y="0"/>
            <a:ext cx="4944600" cy="5150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22" name="Google Shape;1422;p16"/>
          <p:cNvSpPr/>
          <p:nvPr/>
        </p:nvSpPr>
        <p:spPr>
          <a:xfrm>
            <a:off x="4077925" y="1106575"/>
            <a:ext cx="1154375" cy="4043750"/>
          </a:xfrm>
          <a:custGeom>
            <a:rect b="b" l="l" r="r" t="t"/>
            <a:pathLst>
              <a:path extrusionOk="0" h="161750" w="46175">
                <a:moveTo>
                  <a:pt x="10655" y="0"/>
                </a:moveTo>
                <a:lnTo>
                  <a:pt x="30874" y="24044"/>
                </a:lnTo>
                <a:lnTo>
                  <a:pt x="22404" y="35246"/>
                </a:lnTo>
                <a:lnTo>
                  <a:pt x="16940" y="45082"/>
                </a:lnTo>
                <a:lnTo>
                  <a:pt x="25410" y="59290"/>
                </a:lnTo>
                <a:lnTo>
                  <a:pt x="46175" y="103826"/>
                </a:lnTo>
                <a:lnTo>
                  <a:pt x="38251" y="161477"/>
                </a:lnTo>
                <a:lnTo>
                  <a:pt x="19399" y="161750"/>
                </a:lnTo>
                <a:lnTo>
                  <a:pt x="0" y="16011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1423" name="Google Shape;1423;p16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24" name="Google Shape;1424;p16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25" name="Google Shape;1425;p16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6" name="Google Shape;1426;p16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27" name="Google Shape;1427;p16"/>
          <p:cNvSpPr/>
          <p:nvPr/>
        </p:nvSpPr>
        <p:spPr>
          <a:xfrm>
            <a:off x="4764775" y="1215425"/>
            <a:ext cx="554875" cy="1770275"/>
          </a:xfrm>
          <a:custGeom>
            <a:rect b="b" l="l" r="r" t="t"/>
            <a:pathLst>
              <a:path extrusionOk="0" h="70811" w="22195">
                <a:moveTo>
                  <a:pt x="0" y="0"/>
                </a:moveTo>
                <a:lnTo>
                  <a:pt x="22195" y="11978"/>
                </a:lnTo>
                <a:lnTo>
                  <a:pt x="8103" y="26069"/>
                </a:lnTo>
                <a:lnTo>
                  <a:pt x="15149" y="42275"/>
                </a:lnTo>
                <a:lnTo>
                  <a:pt x="9512" y="47207"/>
                </a:lnTo>
                <a:lnTo>
                  <a:pt x="15149" y="66583"/>
                </a:lnTo>
                <a:lnTo>
                  <a:pt x="2114" y="7081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1428" name="Google Shape;1428;p16"/>
          <p:cNvSpPr txBox="1"/>
          <p:nvPr>
            <p:ph idx="1" type="body"/>
          </p:nvPr>
        </p:nvSpPr>
        <p:spPr>
          <a:xfrm>
            <a:off x="361200" y="1369225"/>
            <a:ext cx="4403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>
            <a:lvl1pPr indent="-2921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1pPr>
            <a:lvl2pPr indent="-292100" lvl="1" marL="914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2pPr>
            <a:lvl3pPr indent="-292100" lvl="2" marL="1371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3pPr>
            <a:lvl4pPr indent="-292100" lvl="3" marL="18288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4pPr>
            <a:lvl5pPr indent="-292100" lvl="4" marL="22860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5pPr>
            <a:lvl6pPr indent="-292100" lvl="5" marL="27432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6pPr>
            <a:lvl7pPr indent="-292100" lvl="6" marL="3200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7pPr>
            <a:lvl8pPr indent="-292100" lvl="7" marL="3657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8pPr>
            <a:lvl9pPr indent="-292100" lvl="8" marL="411480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29" name="Google Shape;1429;p16"/>
          <p:cNvSpPr txBox="1"/>
          <p:nvPr>
            <p:ph type="title"/>
          </p:nvPr>
        </p:nvSpPr>
        <p:spPr>
          <a:xfrm>
            <a:off x="713775" y="616275"/>
            <a:ext cx="4190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Medium"/>
              <a:buNone/>
              <a:defRPr sz="24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30" name="Google Shape;1430;p16"/>
          <p:cNvSpPr txBox="1"/>
          <p:nvPr>
            <p:ph idx="2" type="subTitle"/>
          </p:nvPr>
        </p:nvSpPr>
        <p:spPr>
          <a:xfrm>
            <a:off x="736375" y="346200"/>
            <a:ext cx="1857900" cy="144000"/>
          </a:xfrm>
          <a:prstGeom prst="rect">
            <a:avLst/>
          </a:prstGeom>
          <a:solidFill>
            <a:schemeClr val="accent4"/>
          </a:solidFill>
          <a:ln cap="flat" cmpd="sng" w="2857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36000" spcFirstLastPara="1" rIns="36000" wrap="square" tIns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9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2pPr>
            <a:lvl3pPr lvl="2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3pPr>
            <a:lvl4pPr lvl="3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4pPr>
            <a:lvl5pPr lvl="4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5pPr>
            <a:lvl6pPr lvl="5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6pPr>
            <a:lvl7pPr lvl="6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7pPr>
            <a:lvl8pPr lvl="7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8pPr>
            <a:lvl9pPr lvl="8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1 image Cropped">
  <p:cSld name="OBJECT_1_1">
    <p:bg>
      <p:bgPr>
        <a:solidFill>
          <a:schemeClr val="lt2"/>
        </a:solidFill>
      </p:bgPr>
    </p:bg>
    <p:spTree>
      <p:nvGrpSpPr>
        <p:cNvPr id="1431" name="Shape 1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" name="Google Shape;1432;p17"/>
          <p:cNvSpPr txBox="1"/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/>
        </p:txBody>
      </p:sp>
      <p:sp>
        <p:nvSpPr>
          <p:cNvPr id="1433" name="Google Shape;1433;p17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34" name="Google Shape;1434;p17"/>
          <p:cNvSpPr/>
          <p:nvPr>
            <p:ph idx="2" type="pic"/>
          </p:nvPr>
        </p:nvSpPr>
        <p:spPr>
          <a:xfrm>
            <a:off x="5609675" y="1001400"/>
            <a:ext cx="3810600" cy="3726600"/>
          </a:xfrm>
          <a:prstGeom prst="roundRect">
            <a:avLst>
              <a:gd fmla="val 4171" name="adj"/>
            </a:avLst>
          </a:prstGeom>
          <a:noFill/>
          <a:ln>
            <a:noFill/>
          </a:ln>
        </p:spPr>
      </p:sp>
      <p:sp>
        <p:nvSpPr>
          <p:cNvPr id="1435" name="Google Shape;1435;p17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36" name="Google Shape;1436;p17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7" name="Google Shape;1437;p17"/>
          <p:cNvSpPr txBox="1"/>
          <p:nvPr>
            <p:ph idx="1" type="body"/>
          </p:nvPr>
        </p:nvSpPr>
        <p:spPr>
          <a:xfrm>
            <a:off x="361200" y="1001400"/>
            <a:ext cx="4936200" cy="3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>
            <a:lvl1pPr indent="-2921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1pPr>
            <a:lvl2pPr indent="-292100" lvl="1" marL="914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2pPr>
            <a:lvl3pPr indent="-292100" lvl="2" marL="1371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3pPr>
            <a:lvl4pPr indent="-292100" lvl="3" marL="18288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4pPr>
            <a:lvl5pPr indent="-292100" lvl="4" marL="22860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5pPr>
            <a:lvl6pPr indent="-292100" lvl="5" marL="27432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6pPr>
            <a:lvl7pPr indent="-292100" lvl="6" marL="3200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7pPr>
            <a:lvl8pPr indent="-292100" lvl="7" marL="3657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8pPr>
            <a:lvl9pPr indent="-292100" lvl="8" marL="411480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2 images">
  <p:cSld name="OBJECT_1_1_6">
    <p:bg>
      <p:bgPr>
        <a:solidFill>
          <a:schemeClr val="lt2"/>
        </a:solidFill>
      </p:bgPr>
    </p:bg>
    <p:spTree>
      <p:nvGrpSpPr>
        <p:cNvPr id="1438" name="Shape 1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" name="Google Shape;1439;p18"/>
          <p:cNvSpPr/>
          <p:nvPr>
            <p:ph idx="2" type="pic"/>
          </p:nvPr>
        </p:nvSpPr>
        <p:spPr>
          <a:xfrm>
            <a:off x="6236975" y="3342525"/>
            <a:ext cx="2545800" cy="1319100"/>
          </a:xfrm>
          <a:prstGeom prst="roundRect">
            <a:avLst>
              <a:gd fmla="val 4171" name="adj"/>
            </a:avLst>
          </a:prstGeom>
          <a:noFill/>
          <a:ln>
            <a:noFill/>
          </a:ln>
        </p:spPr>
      </p:sp>
      <p:sp>
        <p:nvSpPr>
          <p:cNvPr id="1440" name="Google Shape;1440;p18"/>
          <p:cNvSpPr txBox="1"/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/>
        </p:txBody>
      </p:sp>
      <p:sp>
        <p:nvSpPr>
          <p:cNvPr id="1441" name="Google Shape;1441;p18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42" name="Google Shape;1442;p18"/>
          <p:cNvSpPr/>
          <p:nvPr>
            <p:ph idx="3" type="pic"/>
          </p:nvPr>
        </p:nvSpPr>
        <p:spPr>
          <a:xfrm>
            <a:off x="6236975" y="1001400"/>
            <a:ext cx="2545800" cy="2247600"/>
          </a:xfrm>
          <a:prstGeom prst="roundRect">
            <a:avLst>
              <a:gd fmla="val 4171" name="adj"/>
            </a:avLst>
          </a:prstGeom>
          <a:noFill/>
          <a:ln>
            <a:noFill/>
          </a:ln>
        </p:spPr>
      </p:sp>
      <p:sp>
        <p:nvSpPr>
          <p:cNvPr id="1443" name="Google Shape;1443;p18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44" name="Google Shape;1444;p18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5" name="Google Shape;1445;p18"/>
          <p:cNvSpPr txBox="1"/>
          <p:nvPr>
            <p:ph idx="1" type="body"/>
          </p:nvPr>
        </p:nvSpPr>
        <p:spPr>
          <a:xfrm>
            <a:off x="361200" y="1001400"/>
            <a:ext cx="4936200" cy="3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>
            <a:lvl1pPr indent="-2921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1pPr>
            <a:lvl2pPr indent="-292100" lvl="1" marL="914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2pPr>
            <a:lvl3pPr indent="-292100" lvl="2" marL="1371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3pPr>
            <a:lvl4pPr indent="-292100" lvl="3" marL="18288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4pPr>
            <a:lvl5pPr indent="-292100" lvl="4" marL="22860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5pPr>
            <a:lvl6pPr indent="-292100" lvl="5" marL="27432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6pPr>
            <a:lvl7pPr indent="-292100" lvl="6" marL="3200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7pPr>
            <a:lvl8pPr indent="-292100" lvl="7" marL="3657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8pPr>
            <a:lvl9pPr indent="-292100" lvl="8" marL="411480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1 Image">
  <p:cSld name="OBJECT_1_1_4">
    <p:bg>
      <p:bgPr>
        <a:solidFill>
          <a:schemeClr val="lt2"/>
        </a:solidFill>
      </p:bgPr>
    </p:bg>
    <p:spTree>
      <p:nvGrpSpPr>
        <p:cNvPr id="1446" name="Shape 1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" name="Google Shape;1447;p19"/>
          <p:cNvSpPr txBox="1"/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/>
        </p:txBody>
      </p:sp>
      <p:sp>
        <p:nvSpPr>
          <p:cNvPr id="1448" name="Google Shape;1448;p19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49" name="Google Shape;1449;p19"/>
          <p:cNvSpPr/>
          <p:nvPr>
            <p:ph idx="2" type="pic"/>
          </p:nvPr>
        </p:nvSpPr>
        <p:spPr>
          <a:xfrm>
            <a:off x="5609675" y="1001400"/>
            <a:ext cx="3173100" cy="3726600"/>
          </a:xfrm>
          <a:prstGeom prst="roundRect">
            <a:avLst>
              <a:gd fmla="val 4171" name="adj"/>
            </a:avLst>
          </a:prstGeom>
          <a:noFill/>
          <a:ln>
            <a:noFill/>
          </a:ln>
        </p:spPr>
      </p:sp>
      <p:sp>
        <p:nvSpPr>
          <p:cNvPr id="1450" name="Google Shape;1450;p19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51" name="Google Shape;1451;p19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2" name="Google Shape;1452;p19"/>
          <p:cNvSpPr txBox="1"/>
          <p:nvPr>
            <p:ph idx="1" type="body"/>
          </p:nvPr>
        </p:nvSpPr>
        <p:spPr>
          <a:xfrm>
            <a:off x="361200" y="1001400"/>
            <a:ext cx="4936200" cy="3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>
            <a:lvl1pPr indent="-2921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1pPr>
            <a:lvl2pPr indent="-292100" lvl="1" marL="914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2pPr>
            <a:lvl3pPr indent="-292100" lvl="2" marL="1371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3pPr>
            <a:lvl4pPr indent="-292100" lvl="3" marL="18288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4pPr>
            <a:lvl5pPr indent="-292100" lvl="4" marL="22860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5pPr>
            <a:lvl6pPr indent="-292100" lvl="5" marL="27432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6pPr>
            <a:lvl7pPr indent="-292100" lvl="6" marL="3200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7pPr>
            <a:lvl8pPr indent="-292100" lvl="7" marL="3657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8pPr>
            <a:lvl9pPr indent="-292100" lvl="8" marL="411480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1 Image - Ultraviolet">
  <p:cSld name="OBJECT_1_1_4_1">
    <p:bg>
      <p:bgPr>
        <a:solidFill>
          <a:schemeClr val="dk2"/>
        </a:solidFill>
      </p:bgPr>
    </p:bg>
    <p:spTree>
      <p:nvGrpSpPr>
        <p:cNvPr id="1453" name="Shape 1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" name="Google Shape;1454;p20"/>
          <p:cNvSpPr txBox="1"/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Medium"/>
              <a:buNone/>
              <a:defRPr sz="24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55" name="Google Shape;1455;p20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56" name="Google Shape;1456;p20"/>
          <p:cNvSpPr/>
          <p:nvPr>
            <p:ph idx="2" type="pic"/>
          </p:nvPr>
        </p:nvSpPr>
        <p:spPr>
          <a:xfrm>
            <a:off x="5609675" y="1001400"/>
            <a:ext cx="3173100" cy="3726600"/>
          </a:xfrm>
          <a:prstGeom prst="roundRect">
            <a:avLst>
              <a:gd fmla="val 4171" name="adj"/>
            </a:avLst>
          </a:prstGeom>
          <a:noFill/>
          <a:ln>
            <a:noFill/>
          </a:ln>
        </p:spPr>
      </p:sp>
      <p:sp>
        <p:nvSpPr>
          <p:cNvPr id="1457" name="Google Shape;1457;p20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58" name="Google Shape;1458;p20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9" name="Google Shape;1459;p20"/>
          <p:cNvSpPr txBox="1"/>
          <p:nvPr>
            <p:ph idx="1" type="body"/>
          </p:nvPr>
        </p:nvSpPr>
        <p:spPr>
          <a:xfrm>
            <a:off x="361200" y="1001400"/>
            <a:ext cx="4936200" cy="3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>
            <a:lvl1pPr indent="-2921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1pPr>
            <a:lvl2pPr indent="-292100" lvl="1" marL="914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2pPr>
            <a:lvl3pPr indent="-292100" lvl="2" marL="1371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3pPr>
            <a:lvl4pPr indent="-292100" lvl="3" marL="18288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4pPr>
            <a:lvl5pPr indent="-292100" lvl="4" marL="22860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5pPr>
            <a:lvl6pPr indent="-292100" lvl="5" marL="27432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6pPr>
            <a:lvl7pPr indent="-292100" lvl="6" marL="3200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7pPr>
            <a:lvl8pPr indent="-292100" lvl="7" marL="3657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8pPr>
            <a:lvl9pPr indent="-292100" lvl="8" marL="411480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60" name="Google Shape;1460;p20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61" name="Google Shape;1461;p20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Slide">
  <p:cSld name="OBJECT_1_1_3_1_1_2">
    <p:bg>
      <p:bgPr>
        <a:solidFill>
          <a:schemeClr val="dk2"/>
        </a:solid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9" name="Google Shape;29;p3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" name="Google Shape;30;p3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3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2" name="Google Shape;32;p3"/>
          <p:cNvSpPr txBox="1"/>
          <p:nvPr>
            <p:ph type="title"/>
          </p:nvPr>
        </p:nvSpPr>
        <p:spPr>
          <a:xfrm>
            <a:off x="353000" y="1732100"/>
            <a:ext cx="6495600" cy="19230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1 image cropped - Ultraviolet">
  <p:cSld name="OBJECT_1_1_3">
    <p:bg>
      <p:bgPr>
        <a:solidFill>
          <a:schemeClr val="dk2"/>
        </a:solidFill>
      </p:bgPr>
    </p:bg>
    <p:spTree>
      <p:nvGrpSpPr>
        <p:cNvPr id="1462" name="Shape 1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" name="Google Shape;1463;p21"/>
          <p:cNvSpPr txBox="1"/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Medium"/>
              <a:buNone/>
              <a:defRPr sz="24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64" name="Google Shape;1464;p21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65" name="Google Shape;1465;p21"/>
          <p:cNvSpPr/>
          <p:nvPr>
            <p:ph idx="2" type="pic"/>
          </p:nvPr>
        </p:nvSpPr>
        <p:spPr>
          <a:xfrm>
            <a:off x="5609675" y="1001400"/>
            <a:ext cx="3810600" cy="3726600"/>
          </a:xfrm>
          <a:prstGeom prst="roundRect">
            <a:avLst>
              <a:gd fmla="val 4171" name="adj"/>
            </a:avLst>
          </a:prstGeom>
          <a:noFill/>
          <a:ln>
            <a:noFill/>
          </a:ln>
        </p:spPr>
      </p:sp>
      <p:sp>
        <p:nvSpPr>
          <p:cNvPr id="1466" name="Google Shape;1466;p21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67" name="Google Shape;1467;p21"/>
          <p:cNvSpPr txBox="1"/>
          <p:nvPr>
            <p:ph idx="1" type="body"/>
          </p:nvPr>
        </p:nvSpPr>
        <p:spPr>
          <a:xfrm>
            <a:off x="361200" y="1001400"/>
            <a:ext cx="48960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>
            <a:lvl1pPr indent="-2921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⬣"/>
              <a:defRPr>
                <a:solidFill>
                  <a:schemeClr val="lt1"/>
                </a:solidFill>
              </a:defRPr>
            </a:lvl1pPr>
            <a:lvl2pPr indent="-292100" lvl="1" marL="914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Char char="⬣"/>
              <a:defRPr>
                <a:solidFill>
                  <a:schemeClr val="lt1"/>
                </a:solidFill>
              </a:defRPr>
            </a:lvl2pPr>
            <a:lvl3pPr indent="-292100" lvl="2" marL="1371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Char char="⬣"/>
              <a:defRPr>
                <a:solidFill>
                  <a:schemeClr val="lt1"/>
                </a:solidFill>
              </a:defRPr>
            </a:lvl3pPr>
            <a:lvl4pPr indent="-292100" lvl="3" marL="18288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Char char="⬣"/>
              <a:defRPr>
                <a:solidFill>
                  <a:schemeClr val="lt1"/>
                </a:solidFill>
              </a:defRPr>
            </a:lvl4pPr>
            <a:lvl5pPr indent="-292100" lvl="4" marL="22860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Char char="⬣"/>
              <a:defRPr>
                <a:solidFill>
                  <a:schemeClr val="lt1"/>
                </a:solidFill>
              </a:defRPr>
            </a:lvl5pPr>
            <a:lvl6pPr indent="-292100" lvl="5" marL="27432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Char char="⬣"/>
              <a:defRPr>
                <a:solidFill>
                  <a:schemeClr val="lt1"/>
                </a:solidFill>
              </a:defRPr>
            </a:lvl6pPr>
            <a:lvl7pPr indent="-292100" lvl="6" marL="3200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Char char="⬣"/>
              <a:defRPr>
                <a:solidFill>
                  <a:schemeClr val="lt1"/>
                </a:solidFill>
              </a:defRPr>
            </a:lvl7pPr>
            <a:lvl8pPr indent="-292100" lvl="7" marL="3657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Char char="⬣"/>
              <a:defRPr>
                <a:solidFill>
                  <a:schemeClr val="lt1"/>
                </a:solidFill>
              </a:defRPr>
            </a:lvl8pPr>
            <a:lvl9pPr indent="-292100" lvl="8" marL="411480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lt1"/>
              </a:buClr>
              <a:buSzPts val="1000"/>
              <a:buChar char="⬣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68" name="Google Shape;1468;p21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9" name="Google Shape;1469;p21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Slide with Image cropped">
  <p:cSld name="OBJECT_1_1_3_1">
    <p:bg>
      <p:bgPr>
        <a:solidFill>
          <a:schemeClr val="dk2"/>
        </a:solidFill>
      </p:bgPr>
    </p:bg>
    <p:spTree>
      <p:nvGrpSpPr>
        <p:cNvPr id="1470" name="Shape 1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Google Shape;1471;p22"/>
          <p:cNvSpPr/>
          <p:nvPr>
            <p:ph idx="2" type="pic"/>
          </p:nvPr>
        </p:nvSpPr>
        <p:spPr>
          <a:xfrm>
            <a:off x="5609675" y="1001400"/>
            <a:ext cx="3810600" cy="3726600"/>
          </a:xfrm>
          <a:prstGeom prst="roundRect">
            <a:avLst>
              <a:gd fmla="val 4171" name="adj"/>
            </a:avLst>
          </a:prstGeom>
          <a:noFill/>
          <a:ln>
            <a:noFill/>
          </a:ln>
        </p:spPr>
      </p:sp>
      <p:sp>
        <p:nvSpPr>
          <p:cNvPr id="1472" name="Google Shape;1472;p22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73" name="Google Shape;1473;p22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4" name="Google Shape;1474;p22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75" name="Google Shape;1475;p22"/>
          <p:cNvSpPr txBox="1"/>
          <p:nvPr>
            <p:ph type="title"/>
          </p:nvPr>
        </p:nvSpPr>
        <p:spPr>
          <a:xfrm>
            <a:off x="352999" y="1732100"/>
            <a:ext cx="4270800" cy="19230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76" name="Google Shape;1476;p22"/>
          <p:cNvSpPr txBox="1"/>
          <p:nvPr>
            <p:ph idx="1" type="subTitle"/>
          </p:nvPr>
        </p:nvSpPr>
        <p:spPr>
          <a:xfrm>
            <a:off x="361200" y="1533525"/>
            <a:ext cx="1080300" cy="144000"/>
          </a:xfrm>
          <a:prstGeom prst="rect">
            <a:avLst/>
          </a:prstGeom>
          <a:solidFill>
            <a:schemeClr val="accent2"/>
          </a:solidFill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36000" spcFirstLastPara="1" rIns="36000" wrap="square" tIns="91425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9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2pPr>
            <a:lvl3pPr lvl="2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3pPr>
            <a:lvl4pPr lvl="3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4pPr>
            <a:lvl5pPr lvl="4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5pPr>
            <a:lvl6pPr lvl="5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6pPr>
            <a:lvl7pPr lvl="6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7pPr>
            <a:lvl8pPr lvl="7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8pPr>
            <a:lvl9pPr lvl="8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Slide with Eyebrow">
  <p:cSld name="OBJECT_1_1_3_1_1_3">
    <p:bg>
      <p:bgPr>
        <a:solidFill>
          <a:schemeClr val="dk2"/>
        </a:solidFill>
      </p:bgPr>
    </p:bg>
    <p:spTree>
      <p:nvGrpSpPr>
        <p:cNvPr id="1477" name="Shape 1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" name="Google Shape;1478;p23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79" name="Google Shape;1479;p23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0" name="Google Shape;1480;p23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81" name="Google Shape;1481;p23"/>
          <p:cNvSpPr txBox="1"/>
          <p:nvPr>
            <p:ph type="title"/>
          </p:nvPr>
        </p:nvSpPr>
        <p:spPr>
          <a:xfrm>
            <a:off x="353000" y="1732100"/>
            <a:ext cx="6495600" cy="19230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82" name="Google Shape;1482;p23"/>
          <p:cNvSpPr txBox="1"/>
          <p:nvPr>
            <p:ph idx="1" type="subTitle"/>
          </p:nvPr>
        </p:nvSpPr>
        <p:spPr>
          <a:xfrm>
            <a:off x="361200" y="1533525"/>
            <a:ext cx="1080300" cy="144000"/>
          </a:xfrm>
          <a:prstGeom prst="rect">
            <a:avLst/>
          </a:prstGeom>
          <a:solidFill>
            <a:schemeClr val="accent2"/>
          </a:solidFill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36000" spcFirstLastPara="1" rIns="36000" wrap="square" tIns="91425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9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2pPr>
            <a:lvl3pPr lvl="2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3pPr>
            <a:lvl4pPr lvl="3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4pPr>
            <a:lvl5pPr lvl="4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5pPr>
            <a:lvl6pPr lvl="5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6pPr>
            <a:lvl7pPr lvl="6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7pPr>
            <a:lvl8pPr lvl="7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8pPr>
            <a:lvl9pPr lvl="8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Slide with Eyebrow and Pattern">
  <p:cSld name="OBJECT_1_1_3_1_1_1">
    <p:bg>
      <p:bgPr>
        <a:solidFill>
          <a:schemeClr val="dk2"/>
        </a:solidFill>
      </p:bgPr>
    </p:bg>
    <p:spTree>
      <p:nvGrpSpPr>
        <p:cNvPr id="1483" name="Shape 1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" name="Google Shape;1484;p24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85" name="Google Shape;1485;p24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6" name="Google Shape;1486;p24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87" name="Google Shape;1487;p24"/>
          <p:cNvSpPr txBox="1"/>
          <p:nvPr>
            <p:ph type="title"/>
          </p:nvPr>
        </p:nvSpPr>
        <p:spPr>
          <a:xfrm>
            <a:off x="353000" y="1732100"/>
            <a:ext cx="6495600" cy="19230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88" name="Google Shape;1488;p24"/>
          <p:cNvSpPr txBox="1"/>
          <p:nvPr>
            <p:ph idx="1" type="subTitle"/>
          </p:nvPr>
        </p:nvSpPr>
        <p:spPr>
          <a:xfrm>
            <a:off x="361200" y="1533525"/>
            <a:ext cx="1080300" cy="144000"/>
          </a:xfrm>
          <a:prstGeom prst="rect">
            <a:avLst/>
          </a:prstGeom>
          <a:solidFill>
            <a:schemeClr val="accent2"/>
          </a:solidFill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36000" spcFirstLastPara="1" rIns="36000" wrap="square" tIns="91425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9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2pPr>
            <a:lvl3pPr lvl="2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3pPr>
            <a:lvl4pPr lvl="3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4pPr>
            <a:lvl5pPr lvl="4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5pPr>
            <a:lvl6pPr lvl="5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6pPr>
            <a:lvl7pPr lvl="6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7pPr>
            <a:lvl8pPr lvl="7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8pPr>
            <a:lvl9pPr lvl="8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  <p:grpSp>
        <p:nvGrpSpPr>
          <p:cNvPr id="1489" name="Google Shape;1489;p24"/>
          <p:cNvGrpSpPr/>
          <p:nvPr/>
        </p:nvGrpSpPr>
        <p:grpSpPr>
          <a:xfrm>
            <a:off x="2976985" y="0"/>
            <a:ext cx="6166839" cy="1142728"/>
            <a:chOff x="2976985" y="0"/>
            <a:chExt cx="6166839" cy="1142728"/>
          </a:xfrm>
        </p:grpSpPr>
        <p:sp>
          <p:nvSpPr>
            <p:cNvPr id="1490" name="Google Shape;1490;p24"/>
            <p:cNvSpPr/>
            <p:nvPr/>
          </p:nvSpPr>
          <p:spPr>
            <a:xfrm>
              <a:off x="2976985" y="692685"/>
              <a:ext cx="484477" cy="400521"/>
            </a:xfrm>
            <a:custGeom>
              <a:rect b="b" l="l" r="r" t="t"/>
              <a:pathLst>
                <a:path extrusionOk="0" h="184785" w="223519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1" name="Google Shape;1491;p24"/>
            <p:cNvSpPr/>
            <p:nvPr/>
          </p:nvSpPr>
          <p:spPr>
            <a:xfrm>
              <a:off x="4741061" y="670653"/>
              <a:ext cx="485856" cy="444563"/>
            </a:xfrm>
            <a:custGeom>
              <a:rect b="b" l="l" r="r" t="t"/>
              <a:pathLst>
                <a:path extrusionOk="0" h="205104" w="224155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2" name="Google Shape;1492;p24"/>
            <p:cNvSpPr/>
            <p:nvPr/>
          </p:nvSpPr>
          <p:spPr>
            <a:xfrm>
              <a:off x="3223803" y="0"/>
              <a:ext cx="432178" cy="345467"/>
            </a:xfrm>
            <a:custGeom>
              <a:rect b="b" l="l" r="r" t="t"/>
              <a:pathLst>
                <a:path extrusionOk="0" h="159385" w="199390">
                  <a:moveTo>
                    <a:pt x="53340" y="141605"/>
                  </a:moveTo>
                  <a:lnTo>
                    <a:pt x="199390" y="0"/>
                  </a:lnTo>
                  <a:lnTo>
                    <a:pt x="126365" y="0"/>
                  </a:lnTo>
                  <a:lnTo>
                    <a:pt x="17780" y="105410"/>
                  </a:lnTo>
                  <a:lnTo>
                    <a:pt x="0" y="123190"/>
                  </a:lnTo>
                  <a:lnTo>
                    <a:pt x="34925" y="1593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3" name="Google Shape;1493;p24"/>
            <p:cNvSpPr/>
            <p:nvPr/>
          </p:nvSpPr>
          <p:spPr>
            <a:xfrm>
              <a:off x="5077394" y="0"/>
              <a:ext cx="423920" cy="355099"/>
            </a:xfrm>
            <a:custGeom>
              <a:rect b="b" l="l" r="r" t="t"/>
              <a:pathLst>
                <a:path extrusionOk="0" h="163829" w="195580">
                  <a:moveTo>
                    <a:pt x="53975" y="145415"/>
                  </a:moveTo>
                  <a:lnTo>
                    <a:pt x="195580" y="0"/>
                  </a:lnTo>
                  <a:lnTo>
                    <a:pt x="125095" y="0"/>
                  </a:lnTo>
                  <a:lnTo>
                    <a:pt x="17780" y="109855"/>
                  </a:lnTo>
                  <a:lnTo>
                    <a:pt x="0" y="128270"/>
                  </a:lnTo>
                  <a:lnTo>
                    <a:pt x="36195" y="163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4" name="Google Shape;1494;p24"/>
            <p:cNvSpPr/>
            <p:nvPr/>
          </p:nvSpPr>
          <p:spPr>
            <a:xfrm>
              <a:off x="6454505" y="644486"/>
              <a:ext cx="485856" cy="495490"/>
            </a:xfrm>
            <a:custGeom>
              <a:rect b="b" l="l" r="r" t="t"/>
              <a:pathLst>
                <a:path extrusionOk="0" h="228600" w="224155">
                  <a:moveTo>
                    <a:pt x="53975" y="21018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7961" y="0"/>
                  </a:lnTo>
                  <a:lnTo>
                    <a:pt x="170180" y="18415"/>
                  </a:lnTo>
                  <a:lnTo>
                    <a:pt x="17780" y="174625"/>
                  </a:lnTo>
                  <a:lnTo>
                    <a:pt x="0" y="193040"/>
                  </a:lnTo>
                  <a:lnTo>
                    <a:pt x="36195" y="228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5" name="Google Shape;1495;p24"/>
            <p:cNvSpPr/>
            <p:nvPr/>
          </p:nvSpPr>
          <p:spPr>
            <a:xfrm>
              <a:off x="6947512" y="0"/>
              <a:ext cx="422541" cy="357854"/>
            </a:xfrm>
            <a:custGeom>
              <a:rect b="b" l="l" r="r" t="t"/>
              <a:pathLst>
                <a:path extrusionOk="0" h="165100" w="194944">
                  <a:moveTo>
                    <a:pt x="54610" y="146685"/>
                  </a:moveTo>
                  <a:lnTo>
                    <a:pt x="194945" y="0"/>
                  </a:lnTo>
                  <a:lnTo>
                    <a:pt x="124460" y="0"/>
                  </a:lnTo>
                  <a:lnTo>
                    <a:pt x="17780" y="111125"/>
                  </a:lnTo>
                  <a:lnTo>
                    <a:pt x="0" y="129540"/>
                  </a:lnTo>
                  <a:lnTo>
                    <a:pt x="36830" y="1651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6" name="Google Shape;1496;p24"/>
            <p:cNvSpPr/>
            <p:nvPr/>
          </p:nvSpPr>
          <p:spPr>
            <a:xfrm>
              <a:off x="8324623" y="643111"/>
              <a:ext cx="485856" cy="499617"/>
            </a:xfrm>
            <a:custGeom>
              <a:rect b="b" l="l" r="r" t="t"/>
              <a:pathLst>
                <a:path extrusionOk="0" h="230504" w="224155">
                  <a:moveTo>
                    <a:pt x="54610" y="212090"/>
                  </a:moveTo>
                  <a:lnTo>
                    <a:pt x="207010" y="53340"/>
                  </a:lnTo>
                  <a:lnTo>
                    <a:pt x="224155" y="34925"/>
                  </a:lnTo>
                  <a:lnTo>
                    <a:pt x="187960" y="0"/>
                  </a:lnTo>
                  <a:lnTo>
                    <a:pt x="170180" y="17780"/>
                  </a:lnTo>
                  <a:lnTo>
                    <a:pt x="17780" y="176530"/>
                  </a:lnTo>
                  <a:lnTo>
                    <a:pt x="0" y="194945"/>
                  </a:lnTo>
                  <a:lnTo>
                    <a:pt x="36830" y="2305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7" name="Google Shape;1497;p24"/>
            <p:cNvSpPr/>
            <p:nvPr/>
          </p:nvSpPr>
          <p:spPr>
            <a:xfrm>
              <a:off x="8816249" y="0"/>
              <a:ext cx="327574" cy="352349"/>
            </a:xfrm>
            <a:custGeom>
              <a:rect b="b" l="l" r="r" t="t"/>
              <a:pathLst>
                <a:path extrusionOk="0" h="162560" w="151130">
                  <a:moveTo>
                    <a:pt x="125095" y="0"/>
                  </a:moveTo>
                  <a:lnTo>
                    <a:pt x="17780" y="109220"/>
                  </a:lnTo>
                  <a:lnTo>
                    <a:pt x="0" y="127000"/>
                  </a:lnTo>
                  <a:lnTo>
                    <a:pt x="36195" y="162560"/>
                  </a:lnTo>
                  <a:lnTo>
                    <a:pt x="53975" y="144780"/>
                  </a:lnTo>
                  <a:lnTo>
                    <a:pt x="151130" y="45720"/>
                  </a:lnTo>
                  <a:lnTo>
                    <a:pt x="1511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Slide - Eclipse with Pattern">
  <p:cSld name="OBJECT_1_1_3_1_1_1_1">
    <p:bg>
      <p:bgPr>
        <a:solidFill>
          <a:schemeClr val="accent2"/>
        </a:solidFill>
      </p:bgPr>
    </p:bg>
    <p:spTree>
      <p:nvGrpSpPr>
        <p:cNvPr id="1498" name="Shape 1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" name="Google Shape;1499;p25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00" name="Google Shape;1500;p25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1" name="Google Shape;1501;p25"/>
          <p:cNvSpPr txBox="1"/>
          <p:nvPr>
            <p:ph type="title"/>
          </p:nvPr>
        </p:nvSpPr>
        <p:spPr>
          <a:xfrm>
            <a:off x="353000" y="1732100"/>
            <a:ext cx="6495600" cy="19230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4600"/>
              <a:buFont typeface="Inter Medium"/>
              <a:buNone/>
              <a:defRPr sz="46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grpSp>
        <p:nvGrpSpPr>
          <p:cNvPr id="1502" name="Google Shape;1502;p25"/>
          <p:cNvGrpSpPr/>
          <p:nvPr/>
        </p:nvGrpSpPr>
        <p:grpSpPr>
          <a:xfrm>
            <a:off x="2976985" y="0"/>
            <a:ext cx="6166839" cy="1142728"/>
            <a:chOff x="2976985" y="0"/>
            <a:chExt cx="6166839" cy="1142728"/>
          </a:xfrm>
        </p:grpSpPr>
        <p:sp>
          <p:nvSpPr>
            <p:cNvPr id="1503" name="Google Shape;1503;p25"/>
            <p:cNvSpPr/>
            <p:nvPr/>
          </p:nvSpPr>
          <p:spPr>
            <a:xfrm>
              <a:off x="2976985" y="692685"/>
              <a:ext cx="484477" cy="400521"/>
            </a:xfrm>
            <a:custGeom>
              <a:rect b="b" l="l" r="r" t="t"/>
              <a:pathLst>
                <a:path extrusionOk="0" h="184785" w="223519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4" name="Google Shape;1504;p25"/>
            <p:cNvSpPr/>
            <p:nvPr/>
          </p:nvSpPr>
          <p:spPr>
            <a:xfrm>
              <a:off x="4741061" y="670653"/>
              <a:ext cx="485856" cy="444563"/>
            </a:xfrm>
            <a:custGeom>
              <a:rect b="b" l="l" r="r" t="t"/>
              <a:pathLst>
                <a:path extrusionOk="0" h="205104" w="224155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5" name="Google Shape;1505;p25"/>
            <p:cNvSpPr/>
            <p:nvPr/>
          </p:nvSpPr>
          <p:spPr>
            <a:xfrm>
              <a:off x="3223803" y="0"/>
              <a:ext cx="432178" cy="345467"/>
            </a:xfrm>
            <a:custGeom>
              <a:rect b="b" l="l" r="r" t="t"/>
              <a:pathLst>
                <a:path extrusionOk="0" h="159385" w="199390">
                  <a:moveTo>
                    <a:pt x="53340" y="141605"/>
                  </a:moveTo>
                  <a:lnTo>
                    <a:pt x="199390" y="0"/>
                  </a:lnTo>
                  <a:lnTo>
                    <a:pt x="126365" y="0"/>
                  </a:lnTo>
                  <a:lnTo>
                    <a:pt x="17780" y="105410"/>
                  </a:lnTo>
                  <a:lnTo>
                    <a:pt x="0" y="123190"/>
                  </a:lnTo>
                  <a:lnTo>
                    <a:pt x="34925" y="15938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6" name="Google Shape;1506;p25"/>
            <p:cNvSpPr/>
            <p:nvPr/>
          </p:nvSpPr>
          <p:spPr>
            <a:xfrm>
              <a:off x="5077394" y="0"/>
              <a:ext cx="423920" cy="355099"/>
            </a:xfrm>
            <a:custGeom>
              <a:rect b="b" l="l" r="r" t="t"/>
              <a:pathLst>
                <a:path extrusionOk="0" h="163829" w="195580">
                  <a:moveTo>
                    <a:pt x="53975" y="145415"/>
                  </a:moveTo>
                  <a:lnTo>
                    <a:pt x="195580" y="0"/>
                  </a:lnTo>
                  <a:lnTo>
                    <a:pt x="125095" y="0"/>
                  </a:lnTo>
                  <a:lnTo>
                    <a:pt x="17780" y="109855"/>
                  </a:lnTo>
                  <a:lnTo>
                    <a:pt x="0" y="128270"/>
                  </a:lnTo>
                  <a:lnTo>
                    <a:pt x="36195" y="16383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7" name="Google Shape;1507;p25"/>
            <p:cNvSpPr/>
            <p:nvPr/>
          </p:nvSpPr>
          <p:spPr>
            <a:xfrm>
              <a:off x="6454505" y="644486"/>
              <a:ext cx="485856" cy="495490"/>
            </a:xfrm>
            <a:custGeom>
              <a:rect b="b" l="l" r="r" t="t"/>
              <a:pathLst>
                <a:path extrusionOk="0" h="228600" w="224155">
                  <a:moveTo>
                    <a:pt x="53975" y="21018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7961" y="0"/>
                  </a:lnTo>
                  <a:lnTo>
                    <a:pt x="170180" y="18415"/>
                  </a:lnTo>
                  <a:lnTo>
                    <a:pt x="17780" y="174625"/>
                  </a:lnTo>
                  <a:lnTo>
                    <a:pt x="0" y="193040"/>
                  </a:lnTo>
                  <a:lnTo>
                    <a:pt x="36195" y="22860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8" name="Google Shape;1508;p25"/>
            <p:cNvSpPr/>
            <p:nvPr/>
          </p:nvSpPr>
          <p:spPr>
            <a:xfrm>
              <a:off x="6947512" y="0"/>
              <a:ext cx="422541" cy="357854"/>
            </a:xfrm>
            <a:custGeom>
              <a:rect b="b" l="l" r="r" t="t"/>
              <a:pathLst>
                <a:path extrusionOk="0" h="165100" w="194944">
                  <a:moveTo>
                    <a:pt x="54610" y="146685"/>
                  </a:moveTo>
                  <a:lnTo>
                    <a:pt x="194945" y="0"/>
                  </a:lnTo>
                  <a:lnTo>
                    <a:pt x="124460" y="0"/>
                  </a:lnTo>
                  <a:lnTo>
                    <a:pt x="17780" y="111125"/>
                  </a:lnTo>
                  <a:lnTo>
                    <a:pt x="0" y="129540"/>
                  </a:lnTo>
                  <a:lnTo>
                    <a:pt x="36830" y="16510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9" name="Google Shape;1509;p25"/>
            <p:cNvSpPr/>
            <p:nvPr/>
          </p:nvSpPr>
          <p:spPr>
            <a:xfrm>
              <a:off x="8324623" y="643111"/>
              <a:ext cx="485856" cy="499617"/>
            </a:xfrm>
            <a:custGeom>
              <a:rect b="b" l="l" r="r" t="t"/>
              <a:pathLst>
                <a:path extrusionOk="0" h="230504" w="224155">
                  <a:moveTo>
                    <a:pt x="54610" y="212090"/>
                  </a:moveTo>
                  <a:lnTo>
                    <a:pt x="207010" y="53340"/>
                  </a:lnTo>
                  <a:lnTo>
                    <a:pt x="224155" y="34925"/>
                  </a:lnTo>
                  <a:lnTo>
                    <a:pt x="187960" y="0"/>
                  </a:lnTo>
                  <a:lnTo>
                    <a:pt x="170180" y="17780"/>
                  </a:lnTo>
                  <a:lnTo>
                    <a:pt x="17780" y="176530"/>
                  </a:lnTo>
                  <a:lnTo>
                    <a:pt x="0" y="194945"/>
                  </a:lnTo>
                  <a:lnTo>
                    <a:pt x="36830" y="23050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0" name="Google Shape;1510;p25"/>
            <p:cNvSpPr/>
            <p:nvPr/>
          </p:nvSpPr>
          <p:spPr>
            <a:xfrm>
              <a:off x="8816249" y="0"/>
              <a:ext cx="327574" cy="352349"/>
            </a:xfrm>
            <a:custGeom>
              <a:rect b="b" l="l" r="r" t="t"/>
              <a:pathLst>
                <a:path extrusionOk="0" h="162560" w="151130">
                  <a:moveTo>
                    <a:pt x="125095" y="0"/>
                  </a:moveTo>
                  <a:lnTo>
                    <a:pt x="17780" y="109220"/>
                  </a:lnTo>
                  <a:lnTo>
                    <a:pt x="0" y="127000"/>
                  </a:lnTo>
                  <a:lnTo>
                    <a:pt x="36195" y="162560"/>
                  </a:lnTo>
                  <a:lnTo>
                    <a:pt x="53975" y="144780"/>
                  </a:lnTo>
                  <a:lnTo>
                    <a:pt x="151130" y="45720"/>
                  </a:lnTo>
                  <a:lnTo>
                    <a:pt x="15113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Slide - Dark Ultraviolet with Pattern">
  <p:cSld name="OBJECT_1_1_3_1_1_1_1_1">
    <p:bg>
      <p:bgPr>
        <a:solidFill>
          <a:schemeClr val="accent5"/>
        </a:solidFill>
      </p:bgPr>
    </p:bg>
    <p:spTree>
      <p:nvGrpSpPr>
        <p:cNvPr id="1511" name="Shape 1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" name="Google Shape;1512;p26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13" name="Google Shape;1513;p26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4" name="Google Shape;1514;p26"/>
          <p:cNvSpPr txBox="1"/>
          <p:nvPr>
            <p:ph type="title"/>
          </p:nvPr>
        </p:nvSpPr>
        <p:spPr>
          <a:xfrm>
            <a:off x="353000" y="1732100"/>
            <a:ext cx="6495600" cy="19230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grpSp>
        <p:nvGrpSpPr>
          <p:cNvPr id="1515" name="Google Shape;1515;p26"/>
          <p:cNvGrpSpPr/>
          <p:nvPr/>
        </p:nvGrpSpPr>
        <p:grpSpPr>
          <a:xfrm>
            <a:off x="2976985" y="0"/>
            <a:ext cx="6166839" cy="1142728"/>
            <a:chOff x="2976985" y="0"/>
            <a:chExt cx="6166839" cy="1142728"/>
          </a:xfrm>
        </p:grpSpPr>
        <p:sp>
          <p:nvSpPr>
            <p:cNvPr id="1516" name="Google Shape;1516;p26"/>
            <p:cNvSpPr/>
            <p:nvPr/>
          </p:nvSpPr>
          <p:spPr>
            <a:xfrm>
              <a:off x="2976985" y="692685"/>
              <a:ext cx="484477" cy="400521"/>
            </a:xfrm>
            <a:custGeom>
              <a:rect b="b" l="l" r="r" t="t"/>
              <a:pathLst>
                <a:path extrusionOk="0" h="184785" w="223519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7" name="Google Shape;1517;p26"/>
            <p:cNvSpPr/>
            <p:nvPr/>
          </p:nvSpPr>
          <p:spPr>
            <a:xfrm>
              <a:off x="4741061" y="670653"/>
              <a:ext cx="485856" cy="444563"/>
            </a:xfrm>
            <a:custGeom>
              <a:rect b="b" l="l" r="r" t="t"/>
              <a:pathLst>
                <a:path extrusionOk="0" h="205104" w="224155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8" name="Google Shape;1518;p26"/>
            <p:cNvSpPr/>
            <p:nvPr/>
          </p:nvSpPr>
          <p:spPr>
            <a:xfrm>
              <a:off x="3223803" y="0"/>
              <a:ext cx="432178" cy="345467"/>
            </a:xfrm>
            <a:custGeom>
              <a:rect b="b" l="l" r="r" t="t"/>
              <a:pathLst>
                <a:path extrusionOk="0" h="159385" w="199390">
                  <a:moveTo>
                    <a:pt x="53340" y="141605"/>
                  </a:moveTo>
                  <a:lnTo>
                    <a:pt x="199390" y="0"/>
                  </a:lnTo>
                  <a:lnTo>
                    <a:pt x="126365" y="0"/>
                  </a:lnTo>
                  <a:lnTo>
                    <a:pt x="17780" y="105410"/>
                  </a:lnTo>
                  <a:lnTo>
                    <a:pt x="0" y="123190"/>
                  </a:lnTo>
                  <a:lnTo>
                    <a:pt x="34925" y="15938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9" name="Google Shape;1519;p26"/>
            <p:cNvSpPr/>
            <p:nvPr/>
          </p:nvSpPr>
          <p:spPr>
            <a:xfrm>
              <a:off x="5077394" y="0"/>
              <a:ext cx="423920" cy="355099"/>
            </a:xfrm>
            <a:custGeom>
              <a:rect b="b" l="l" r="r" t="t"/>
              <a:pathLst>
                <a:path extrusionOk="0" h="163829" w="195580">
                  <a:moveTo>
                    <a:pt x="53975" y="145415"/>
                  </a:moveTo>
                  <a:lnTo>
                    <a:pt x="195580" y="0"/>
                  </a:lnTo>
                  <a:lnTo>
                    <a:pt x="125095" y="0"/>
                  </a:lnTo>
                  <a:lnTo>
                    <a:pt x="17780" y="109855"/>
                  </a:lnTo>
                  <a:lnTo>
                    <a:pt x="0" y="128270"/>
                  </a:lnTo>
                  <a:lnTo>
                    <a:pt x="36195" y="16383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0" name="Google Shape;1520;p26"/>
            <p:cNvSpPr/>
            <p:nvPr/>
          </p:nvSpPr>
          <p:spPr>
            <a:xfrm>
              <a:off x="6454505" y="644486"/>
              <a:ext cx="485856" cy="495490"/>
            </a:xfrm>
            <a:custGeom>
              <a:rect b="b" l="l" r="r" t="t"/>
              <a:pathLst>
                <a:path extrusionOk="0" h="228600" w="224155">
                  <a:moveTo>
                    <a:pt x="53975" y="21018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7961" y="0"/>
                  </a:lnTo>
                  <a:lnTo>
                    <a:pt x="170180" y="18415"/>
                  </a:lnTo>
                  <a:lnTo>
                    <a:pt x="17780" y="174625"/>
                  </a:lnTo>
                  <a:lnTo>
                    <a:pt x="0" y="193040"/>
                  </a:lnTo>
                  <a:lnTo>
                    <a:pt x="36195" y="22860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1" name="Google Shape;1521;p26"/>
            <p:cNvSpPr/>
            <p:nvPr/>
          </p:nvSpPr>
          <p:spPr>
            <a:xfrm>
              <a:off x="6947512" y="0"/>
              <a:ext cx="422541" cy="357854"/>
            </a:xfrm>
            <a:custGeom>
              <a:rect b="b" l="l" r="r" t="t"/>
              <a:pathLst>
                <a:path extrusionOk="0" h="165100" w="194944">
                  <a:moveTo>
                    <a:pt x="54610" y="146685"/>
                  </a:moveTo>
                  <a:lnTo>
                    <a:pt x="194945" y="0"/>
                  </a:lnTo>
                  <a:lnTo>
                    <a:pt x="124460" y="0"/>
                  </a:lnTo>
                  <a:lnTo>
                    <a:pt x="17780" y="111125"/>
                  </a:lnTo>
                  <a:lnTo>
                    <a:pt x="0" y="129540"/>
                  </a:lnTo>
                  <a:lnTo>
                    <a:pt x="36830" y="16510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2" name="Google Shape;1522;p26"/>
            <p:cNvSpPr/>
            <p:nvPr/>
          </p:nvSpPr>
          <p:spPr>
            <a:xfrm>
              <a:off x="8324623" y="643111"/>
              <a:ext cx="485856" cy="499617"/>
            </a:xfrm>
            <a:custGeom>
              <a:rect b="b" l="l" r="r" t="t"/>
              <a:pathLst>
                <a:path extrusionOk="0" h="230504" w="224155">
                  <a:moveTo>
                    <a:pt x="54610" y="212090"/>
                  </a:moveTo>
                  <a:lnTo>
                    <a:pt x="207010" y="53340"/>
                  </a:lnTo>
                  <a:lnTo>
                    <a:pt x="224155" y="34925"/>
                  </a:lnTo>
                  <a:lnTo>
                    <a:pt x="187960" y="0"/>
                  </a:lnTo>
                  <a:lnTo>
                    <a:pt x="170180" y="17780"/>
                  </a:lnTo>
                  <a:lnTo>
                    <a:pt x="17780" y="176530"/>
                  </a:lnTo>
                  <a:lnTo>
                    <a:pt x="0" y="194945"/>
                  </a:lnTo>
                  <a:lnTo>
                    <a:pt x="36830" y="23050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3" name="Google Shape;1523;p26"/>
            <p:cNvSpPr/>
            <p:nvPr/>
          </p:nvSpPr>
          <p:spPr>
            <a:xfrm>
              <a:off x="8816249" y="0"/>
              <a:ext cx="327574" cy="352349"/>
            </a:xfrm>
            <a:custGeom>
              <a:rect b="b" l="l" r="r" t="t"/>
              <a:pathLst>
                <a:path extrusionOk="0" h="162560" w="151130">
                  <a:moveTo>
                    <a:pt x="125095" y="0"/>
                  </a:moveTo>
                  <a:lnTo>
                    <a:pt x="17780" y="109220"/>
                  </a:lnTo>
                  <a:lnTo>
                    <a:pt x="0" y="127000"/>
                  </a:lnTo>
                  <a:lnTo>
                    <a:pt x="36195" y="162560"/>
                  </a:lnTo>
                  <a:lnTo>
                    <a:pt x="53975" y="144780"/>
                  </a:lnTo>
                  <a:lnTo>
                    <a:pt x="151130" y="45720"/>
                  </a:lnTo>
                  <a:lnTo>
                    <a:pt x="15113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24" name="Google Shape;1524;p26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Slide - Starlight with Pattern">
  <p:cSld name="OBJECT_1_1_3_1_1_1_1_1_1">
    <p:bg>
      <p:bgPr>
        <a:solidFill>
          <a:schemeClr val="accent1"/>
        </a:solidFill>
      </p:bgPr>
    </p:bg>
    <p:spTree>
      <p:nvGrpSpPr>
        <p:cNvPr id="1525" name="Shape 1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6" name="Google Shape;1526;p27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27" name="Google Shape;1527;p27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8" name="Google Shape;1528;p27"/>
          <p:cNvSpPr txBox="1"/>
          <p:nvPr>
            <p:ph type="title"/>
          </p:nvPr>
        </p:nvSpPr>
        <p:spPr>
          <a:xfrm>
            <a:off x="353000" y="1732100"/>
            <a:ext cx="6495600" cy="19230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4600"/>
              <a:buFont typeface="Inter Medium"/>
              <a:buNone/>
              <a:defRPr sz="46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grpSp>
        <p:nvGrpSpPr>
          <p:cNvPr id="1529" name="Google Shape;1529;p27"/>
          <p:cNvGrpSpPr/>
          <p:nvPr/>
        </p:nvGrpSpPr>
        <p:grpSpPr>
          <a:xfrm>
            <a:off x="2976985" y="0"/>
            <a:ext cx="6166839" cy="1142728"/>
            <a:chOff x="2976985" y="0"/>
            <a:chExt cx="6166839" cy="1142728"/>
          </a:xfrm>
        </p:grpSpPr>
        <p:sp>
          <p:nvSpPr>
            <p:cNvPr id="1530" name="Google Shape;1530;p27"/>
            <p:cNvSpPr/>
            <p:nvPr/>
          </p:nvSpPr>
          <p:spPr>
            <a:xfrm>
              <a:off x="2976985" y="692685"/>
              <a:ext cx="484477" cy="400521"/>
            </a:xfrm>
            <a:custGeom>
              <a:rect b="b" l="l" r="r" t="t"/>
              <a:pathLst>
                <a:path extrusionOk="0" h="184785" w="223519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1" name="Google Shape;1531;p27"/>
            <p:cNvSpPr/>
            <p:nvPr/>
          </p:nvSpPr>
          <p:spPr>
            <a:xfrm>
              <a:off x="4741061" y="670653"/>
              <a:ext cx="485856" cy="444563"/>
            </a:xfrm>
            <a:custGeom>
              <a:rect b="b" l="l" r="r" t="t"/>
              <a:pathLst>
                <a:path extrusionOk="0" h="205104" w="224155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2" name="Google Shape;1532;p27"/>
            <p:cNvSpPr/>
            <p:nvPr/>
          </p:nvSpPr>
          <p:spPr>
            <a:xfrm>
              <a:off x="3223803" y="0"/>
              <a:ext cx="432178" cy="345467"/>
            </a:xfrm>
            <a:custGeom>
              <a:rect b="b" l="l" r="r" t="t"/>
              <a:pathLst>
                <a:path extrusionOk="0" h="159385" w="199390">
                  <a:moveTo>
                    <a:pt x="53340" y="141605"/>
                  </a:moveTo>
                  <a:lnTo>
                    <a:pt x="199390" y="0"/>
                  </a:lnTo>
                  <a:lnTo>
                    <a:pt x="126365" y="0"/>
                  </a:lnTo>
                  <a:lnTo>
                    <a:pt x="17780" y="105410"/>
                  </a:lnTo>
                  <a:lnTo>
                    <a:pt x="0" y="123190"/>
                  </a:lnTo>
                  <a:lnTo>
                    <a:pt x="34925" y="15938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3" name="Google Shape;1533;p27"/>
            <p:cNvSpPr/>
            <p:nvPr/>
          </p:nvSpPr>
          <p:spPr>
            <a:xfrm>
              <a:off x="5077394" y="0"/>
              <a:ext cx="423920" cy="355099"/>
            </a:xfrm>
            <a:custGeom>
              <a:rect b="b" l="l" r="r" t="t"/>
              <a:pathLst>
                <a:path extrusionOk="0" h="163829" w="195580">
                  <a:moveTo>
                    <a:pt x="53975" y="145415"/>
                  </a:moveTo>
                  <a:lnTo>
                    <a:pt x="195580" y="0"/>
                  </a:lnTo>
                  <a:lnTo>
                    <a:pt x="125095" y="0"/>
                  </a:lnTo>
                  <a:lnTo>
                    <a:pt x="17780" y="109855"/>
                  </a:lnTo>
                  <a:lnTo>
                    <a:pt x="0" y="128270"/>
                  </a:lnTo>
                  <a:lnTo>
                    <a:pt x="36195" y="16383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4" name="Google Shape;1534;p27"/>
            <p:cNvSpPr/>
            <p:nvPr/>
          </p:nvSpPr>
          <p:spPr>
            <a:xfrm>
              <a:off x="6454505" y="644486"/>
              <a:ext cx="485856" cy="495490"/>
            </a:xfrm>
            <a:custGeom>
              <a:rect b="b" l="l" r="r" t="t"/>
              <a:pathLst>
                <a:path extrusionOk="0" h="228600" w="224155">
                  <a:moveTo>
                    <a:pt x="53975" y="21018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7961" y="0"/>
                  </a:lnTo>
                  <a:lnTo>
                    <a:pt x="170180" y="18415"/>
                  </a:lnTo>
                  <a:lnTo>
                    <a:pt x="17780" y="174625"/>
                  </a:lnTo>
                  <a:lnTo>
                    <a:pt x="0" y="193040"/>
                  </a:lnTo>
                  <a:lnTo>
                    <a:pt x="36195" y="22860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5" name="Google Shape;1535;p27"/>
            <p:cNvSpPr/>
            <p:nvPr/>
          </p:nvSpPr>
          <p:spPr>
            <a:xfrm>
              <a:off x="6947512" y="0"/>
              <a:ext cx="422541" cy="357854"/>
            </a:xfrm>
            <a:custGeom>
              <a:rect b="b" l="l" r="r" t="t"/>
              <a:pathLst>
                <a:path extrusionOk="0" h="165100" w="194944">
                  <a:moveTo>
                    <a:pt x="54610" y="146685"/>
                  </a:moveTo>
                  <a:lnTo>
                    <a:pt x="194945" y="0"/>
                  </a:lnTo>
                  <a:lnTo>
                    <a:pt x="124460" y="0"/>
                  </a:lnTo>
                  <a:lnTo>
                    <a:pt x="17780" y="111125"/>
                  </a:lnTo>
                  <a:lnTo>
                    <a:pt x="0" y="129540"/>
                  </a:lnTo>
                  <a:lnTo>
                    <a:pt x="36830" y="16510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6" name="Google Shape;1536;p27"/>
            <p:cNvSpPr/>
            <p:nvPr/>
          </p:nvSpPr>
          <p:spPr>
            <a:xfrm>
              <a:off x="8324623" y="643111"/>
              <a:ext cx="485856" cy="499617"/>
            </a:xfrm>
            <a:custGeom>
              <a:rect b="b" l="l" r="r" t="t"/>
              <a:pathLst>
                <a:path extrusionOk="0" h="230504" w="224155">
                  <a:moveTo>
                    <a:pt x="54610" y="212090"/>
                  </a:moveTo>
                  <a:lnTo>
                    <a:pt x="207010" y="53340"/>
                  </a:lnTo>
                  <a:lnTo>
                    <a:pt x="224155" y="34925"/>
                  </a:lnTo>
                  <a:lnTo>
                    <a:pt x="187960" y="0"/>
                  </a:lnTo>
                  <a:lnTo>
                    <a:pt x="170180" y="17780"/>
                  </a:lnTo>
                  <a:lnTo>
                    <a:pt x="17780" y="176530"/>
                  </a:lnTo>
                  <a:lnTo>
                    <a:pt x="0" y="194945"/>
                  </a:lnTo>
                  <a:lnTo>
                    <a:pt x="36830" y="23050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7" name="Google Shape;1537;p27"/>
            <p:cNvSpPr/>
            <p:nvPr/>
          </p:nvSpPr>
          <p:spPr>
            <a:xfrm>
              <a:off x="8816249" y="0"/>
              <a:ext cx="327574" cy="352349"/>
            </a:xfrm>
            <a:custGeom>
              <a:rect b="b" l="l" r="r" t="t"/>
              <a:pathLst>
                <a:path extrusionOk="0" h="162560" w="151130">
                  <a:moveTo>
                    <a:pt x="125095" y="0"/>
                  </a:moveTo>
                  <a:lnTo>
                    <a:pt x="17780" y="109220"/>
                  </a:lnTo>
                  <a:lnTo>
                    <a:pt x="0" y="127000"/>
                  </a:lnTo>
                  <a:lnTo>
                    <a:pt x="36195" y="162560"/>
                  </a:lnTo>
                  <a:lnTo>
                    <a:pt x="53975" y="144780"/>
                  </a:lnTo>
                  <a:lnTo>
                    <a:pt x="151130" y="45720"/>
                  </a:lnTo>
                  <a:lnTo>
                    <a:pt x="15113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38" name="Google Shape;1538;p27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2 Column">
  <p:cSld name="OBJECT_1_1_2_1">
    <p:bg>
      <p:bgPr>
        <a:solidFill>
          <a:schemeClr val="lt2"/>
        </a:solidFill>
      </p:bgPr>
    </p:bg>
    <p:spTree>
      <p:nvGrpSpPr>
        <p:cNvPr id="1539" name="Shape 1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0" name="Google Shape;1540;p28"/>
          <p:cNvSpPr txBox="1"/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/>
        </p:txBody>
      </p:sp>
      <p:sp>
        <p:nvSpPr>
          <p:cNvPr id="1541" name="Google Shape;1541;p28"/>
          <p:cNvSpPr txBox="1"/>
          <p:nvPr>
            <p:ph idx="1" type="body"/>
          </p:nvPr>
        </p:nvSpPr>
        <p:spPr>
          <a:xfrm>
            <a:off x="361200" y="1001400"/>
            <a:ext cx="3838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>
            <a:lvl1pPr indent="-28575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1pPr>
            <a:lvl2pPr indent="-285750" lvl="1" marL="914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2pPr>
            <a:lvl3pPr indent="-285750" lvl="2" marL="1371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3pPr>
            <a:lvl4pPr indent="-285750" lvl="3" marL="18288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4pPr>
            <a:lvl5pPr indent="-285750" lvl="4" marL="22860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5pPr>
            <a:lvl6pPr indent="-285750" lvl="5" marL="27432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6pPr>
            <a:lvl7pPr indent="-285750" lvl="6" marL="3200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7pPr>
            <a:lvl8pPr indent="-285750" lvl="7" marL="3657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8pPr>
            <a:lvl9pPr indent="-285750" lvl="8" marL="411480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dk2"/>
              </a:buClr>
              <a:buSzPts val="900"/>
              <a:buChar char="⬣"/>
              <a:defRPr sz="900"/>
            </a:lvl9pPr>
          </a:lstStyle>
          <a:p/>
        </p:txBody>
      </p:sp>
      <p:sp>
        <p:nvSpPr>
          <p:cNvPr id="1542" name="Google Shape;1542;p28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43" name="Google Shape;1543;p28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44" name="Google Shape;1544;p28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5" name="Google Shape;1545;p28"/>
          <p:cNvSpPr txBox="1"/>
          <p:nvPr>
            <p:ph idx="2" type="body"/>
          </p:nvPr>
        </p:nvSpPr>
        <p:spPr>
          <a:xfrm>
            <a:off x="4592200" y="1001400"/>
            <a:ext cx="3838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>
            <a:lvl1pPr indent="-28575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1pPr>
            <a:lvl2pPr indent="-285750" lvl="1" marL="914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2pPr>
            <a:lvl3pPr indent="-285750" lvl="2" marL="1371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3pPr>
            <a:lvl4pPr indent="-285750" lvl="3" marL="18288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4pPr>
            <a:lvl5pPr indent="-285750" lvl="4" marL="22860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5pPr>
            <a:lvl6pPr indent="-285750" lvl="5" marL="27432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6pPr>
            <a:lvl7pPr indent="-285750" lvl="6" marL="3200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7pPr>
            <a:lvl8pPr indent="-285750" lvl="7" marL="3657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8pPr>
            <a:lvl9pPr indent="-285750" lvl="8" marL="411480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dk2"/>
              </a:buClr>
              <a:buSzPts val="900"/>
              <a:buChar char="⬣"/>
              <a:defRPr sz="900"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3 Column">
  <p:cSld name="OBJECT_1_1_2_1_1">
    <p:bg>
      <p:bgPr>
        <a:solidFill>
          <a:schemeClr val="lt2"/>
        </a:solidFill>
      </p:bgPr>
    </p:bg>
    <p:spTree>
      <p:nvGrpSpPr>
        <p:cNvPr id="1546" name="Shape 1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" name="Google Shape;1547;p29"/>
          <p:cNvSpPr txBox="1"/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/>
        </p:txBody>
      </p:sp>
      <p:sp>
        <p:nvSpPr>
          <p:cNvPr id="1548" name="Google Shape;1548;p29"/>
          <p:cNvSpPr txBox="1"/>
          <p:nvPr>
            <p:ph idx="1" type="body"/>
          </p:nvPr>
        </p:nvSpPr>
        <p:spPr>
          <a:xfrm>
            <a:off x="361200" y="1001400"/>
            <a:ext cx="24279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>
            <a:lvl1pPr indent="-28575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1pPr>
            <a:lvl2pPr indent="-285750" lvl="1" marL="914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2pPr>
            <a:lvl3pPr indent="-285750" lvl="2" marL="1371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3pPr>
            <a:lvl4pPr indent="-285750" lvl="3" marL="18288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4pPr>
            <a:lvl5pPr indent="-285750" lvl="4" marL="22860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5pPr>
            <a:lvl6pPr indent="-285750" lvl="5" marL="27432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6pPr>
            <a:lvl7pPr indent="-285750" lvl="6" marL="3200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7pPr>
            <a:lvl8pPr indent="-285750" lvl="7" marL="3657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8pPr>
            <a:lvl9pPr indent="-285750" lvl="8" marL="411480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dk2"/>
              </a:buClr>
              <a:buSzPts val="900"/>
              <a:buChar char="⬣"/>
              <a:defRPr sz="900"/>
            </a:lvl9pPr>
          </a:lstStyle>
          <a:p/>
        </p:txBody>
      </p:sp>
      <p:sp>
        <p:nvSpPr>
          <p:cNvPr id="1549" name="Google Shape;1549;p29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50" name="Google Shape;1550;p29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51" name="Google Shape;1551;p29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2" name="Google Shape;1552;p29"/>
          <p:cNvSpPr txBox="1"/>
          <p:nvPr>
            <p:ph idx="2" type="body"/>
          </p:nvPr>
        </p:nvSpPr>
        <p:spPr>
          <a:xfrm>
            <a:off x="3181875" y="1001400"/>
            <a:ext cx="24279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>
            <a:lvl1pPr indent="-28575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1pPr>
            <a:lvl2pPr indent="-285750" lvl="1" marL="914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2pPr>
            <a:lvl3pPr indent="-285750" lvl="2" marL="1371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3pPr>
            <a:lvl4pPr indent="-285750" lvl="3" marL="18288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4pPr>
            <a:lvl5pPr indent="-285750" lvl="4" marL="22860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5pPr>
            <a:lvl6pPr indent="-285750" lvl="5" marL="27432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6pPr>
            <a:lvl7pPr indent="-285750" lvl="6" marL="3200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7pPr>
            <a:lvl8pPr indent="-285750" lvl="7" marL="3657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8pPr>
            <a:lvl9pPr indent="-285750" lvl="8" marL="411480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dk2"/>
              </a:buClr>
              <a:buSzPts val="900"/>
              <a:buChar char="⬣"/>
              <a:defRPr sz="900"/>
            </a:lvl9pPr>
          </a:lstStyle>
          <a:p/>
        </p:txBody>
      </p:sp>
      <p:sp>
        <p:nvSpPr>
          <p:cNvPr id="1553" name="Google Shape;1553;p29"/>
          <p:cNvSpPr txBox="1"/>
          <p:nvPr>
            <p:ph idx="3" type="body"/>
          </p:nvPr>
        </p:nvSpPr>
        <p:spPr>
          <a:xfrm>
            <a:off x="6002550" y="1001400"/>
            <a:ext cx="24279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>
            <a:lvl1pPr indent="-28575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1pPr>
            <a:lvl2pPr indent="-285750" lvl="1" marL="914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2pPr>
            <a:lvl3pPr indent="-285750" lvl="2" marL="1371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3pPr>
            <a:lvl4pPr indent="-285750" lvl="3" marL="18288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4pPr>
            <a:lvl5pPr indent="-285750" lvl="4" marL="22860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5pPr>
            <a:lvl6pPr indent="-285750" lvl="5" marL="27432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6pPr>
            <a:lvl7pPr indent="-285750" lvl="6" marL="3200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7pPr>
            <a:lvl8pPr indent="-285750" lvl="7" marL="3657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8pPr>
            <a:lvl9pPr indent="-285750" lvl="8" marL="411480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dk2"/>
              </a:buClr>
              <a:buSzPts val="900"/>
              <a:buChar char="⬣"/>
              <a:defRPr sz="900"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- White">
  <p:cSld name="OBJECT_1_2_1_1_2">
    <p:bg>
      <p:bgPr>
        <a:solidFill>
          <a:schemeClr val="lt1"/>
        </a:solidFill>
      </p:bgPr>
    </p:bg>
    <p:spTree>
      <p:nvGrpSpPr>
        <p:cNvPr id="1554" name="Shape 1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5" name="Google Shape;1555;p30"/>
          <p:cNvSpPr txBox="1"/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/>
        </p:txBody>
      </p:sp>
      <p:sp>
        <p:nvSpPr>
          <p:cNvPr id="1556" name="Google Shape;1556;p30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57" name="Google Shape;1557;p30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58" name="Google Shape;1558;p30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Logo only">
  <p:cSld name="TITLE_1">
    <p:bg>
      <p:bgPr>
        <a:solidFill>
          <a:schemeClr val="dk2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oogle Shape;34;p4"/>
          <p:cNvGrpSpPr/>
          <p:nvPr/>
        </p:nvGrpSpPr>
        <p:grpSpPr>
          <a:xfrm>
            <a:off x="3065229" y="2318919"/>
            <a:ext cx="3017217" cy="505667"/>
            <a:chOff x="2455289" y="1451556"/>
            <a:chExt cx="2208151" cy="370100"/>
          </a:xfrm>
        </p:grpSpPr>
        <p:sp>
          <p:nvSpPr>
            <p:cNvPr id="35" name="Google Shape;35;p4"/>
            <p:cNvSpPr/>
            <p:nvPr/>
          </p:nvSpPr>
          <p:spPr>
            <a:xfrm>
              <a:off x="2876395" y="1554783"/>
              <a:ext cx="221938" cy="264747"/>
            </a:xfrm>
            <a:custGeom>
              <a:rect b="b" l="l" r="r" t="t"/>
              <a:pathLst>
                <a:path extrusionOk="0" h="352996" w="295917">
                  <a:moveTo>
                    <a:pt x="225076" y="193096"/>
                  </a:moveTo>
                  <a:cubicBezTo>
                    <a:pt x="225076" y="250174"/>
                    <a:pt x="194310" y="284988"/>
                    <a:pt x="148566" y="284988"/>
                  </a:cubicBezTo>
                  <a:cubicBezTo>
                    <a:pt x="101608" y="284988"/>
                    <a:pt x="70842" y="250174"/>
                    <a:pt x="70842" y="193096"/>
                  </a:cubicBezTo>
                  <a:lnTo>
                    <a:pt x="70842" y="0"/>
                  </a:lnTo>
                  <a:lnTo>
                    <a:pt x="0" y="0"/>
                  </a:lnTo>
                  <a:lnTo>
                    <a:pt x="0" y="191477"/>
                  </a:lnTo>
                  <a:cubicBezTo>
                    <a:pt x="0" y="289441"/>
                    <a:pt x="54245" y="352997"/>
                    <a:pt x="146542" y="352997"/>
                  </a:cubicBezTo>
                  <a:cubicBezTo>
                    <a:pt x="238030" y="352997"/>
                    <a:pt x="295918" y="288227"/>
                    <a:pt x="295918" y="191477"/>
                  </a:cubicBezTo>
                  <a:lnTo>
                    <a:pt x="295918" y="0"/>
                  </a:lnTo>
                  <a:lnTo>
                    <a:pt x="225076" y="0"/>
                  </a:lnTo>
                  <a:lnTo>
                    <a:pt x="225076" y="1930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36;p4"/>
            <p:cNvSpPr/>
            <p:nvPr/>
          </p:nvSpPr>
          <p:spPr>
            <a:xfrm>
              <a:off x="3150858" y="1452164"/>
              <a:ext cx="52220" cy="364027"/>
            </a:xfrm>
            <a:custGeom>
              <a:rect b="b" l="l" r="r" t="t"/>
              <a:pathLst>
                <a:path extrusionOk="0" h="485370" w="69627">
                  <a:moveTo>
                    <a:pt x="0" y="0"/>
                  </a:moveTo>
                  <a:lnTo>
                    <a:pt x="69628" y="0"/>
                  </a:lnTo>
                  <a:lnTo>
                    <a:pt x="69628" y="485370"/>
                  </a:lnTo>
                  <a:lnTo>
                    <a:pt x="0" y="4853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37;p4"/>
            <p:cNvSpPr/>
            <p:nvPr/>
          </p:nvSpPr>
          <p:spPr>
            <a:xfrm>
              <a:off x="3440501" y="1555087"/>
              <a:ext cx="52220" cy="260800"/>
            </a:xfrm>
            <a:custGeom>
              <a:rect b="b" l="l" r="r" t="t"/>
              <a:pathLst>
                <a:path extrusionOk="0" h="347733" w="69627">
                  <a:moveTo>
                    <a:pt x="0" y="0"/>
                  </a:moveTo>
                  <a:lnTo>
                    <a:pt x="69627" y="0"/>
                  </a:lnTo>
                  <a:lnTo>
                    <a:pt x="69627" y="347734"/>
                  </a:lnTo>
                  <a:lnTo>
                    <a:pt x="0" y="3477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4"/>
            <p:cNvSpPr/>
            <p:nvPr/>
          </p:nvSpPr>
          <p:spPr>
            <a:xfrm>
              <a:off x="3517618" y="1555087"/>
              <a:ext cx="257764" cy="261104"/>
            </a:xfrm>
            <a:custGeom>
              <a:rect b="b" l="l" r="r" t="t"/>
              <a:pathLst>
                <a:path extrusionOk="0" h="348138" w="343685">
                  <a:moveTo>
                    <a:pt x="269200" y="0"/>
                  </a:moveTo>
                  <a:lnTo>
                    <a:pt x="172045" y="255842"/>
                  </a:lnTo>
                  <a:lnTo>
                    <a:pt x="74081" y="0"/>
                  </a:lnTo>
                  <a:lnTo>
                    <a:pt x="0" y="0"/>
                  </a:lnTo>
                  <a:lnTo>
                    <a:pt x="136422" y="348139"/>
                  </a:lnTo>
                  <a:lnTo>
                    <a:pt x="207264" y="348139"/>
                  </a:lnTo>
                  <a:lnTo>
                    <a:pt x="3436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4"/>
            <p:cNvSpPr/>
            <p:nvPr/>
          </p:nvSpPr>
          <p:spPr>
            <a:xfrm>
              <a:off x="4209848" y="1549621"/>
              <a:ext cx="188541" cy="272034"/>
            </a:xfrm>
            <a:custGeom>
              <a:rect b="b" l="l" r="r" t="t"/>
              <a:pathLst>
                <a:path extrusionOk="0" h="362712" w="251388">
                  <a:moveTo>
                    <a:pt x="150591" y="148971"/>
                  </a:moveTo>
                  <a:lnTo>
                    <a:pt x="109704" y="139660"/>
                  </a:lnTo>
                  <a:cubicBezTo>
                    <a:pt x="84606" y="133588"/>
                    <a:pt x="72057" y="120229"/>
                    <a:pt x="72057" y="102013"/>
                  </a:cubicBezTo>
                  <a:cubicBezTo>
                    <a:pt x="72057" y="76915"/>
                    <a:pt x="95131" y="61531"/>
                    <a:pt x="126302" y="62341"/>
                  </a:cubicBezTo>
                  <a:cubicBezTo>
                    <a:pt x="145328" y="62341"/>
                    <a:pt x="164759" y="68413"/>
                    <a:pt x="183380" y="77724"/>
                  </a:cubicBezTo>
                  <a:cubicBezTo>
                    <a:pt x="206454" y="88654"/>
                    <a:pt x="225886" y="104037"/>
                    <a:pt x="233577" y="111324"/>
                  </a:cubicBezTo>
                  <a:lnTo>
                    <a:pt x="233577" y="38457"/>
                  </a:lnTo>
                  <a:cubicBezTo>
                    <a:pt x="221837" y="29551"/>
                    <a:pt x="178522" y="0"/>
                    <a:pt x="123063" y="0"/>
                  </a:cubicBezTo>
                  <a:cubicBezTo>
                    <a:pt x="46149" y="0"/>
                    <a:pt x="0" y="51411"/>
                    <a:pt x="0" y="107680"/>
                  </a:cubicBezTo>
                  <a:cubicBezTo>
                    <a:pt x="0" y="161115"/>
                    <a:pt x="37648" y="187428"/>
                    <a:pt x="87439" y="199573"/>
                  </a:cubicBezTo>
                  <a:lnTo>
                    <a:pt x="127111" y="208883"/>
                  </a:lnTo>
                  <a:cubicBezTo>
                    <a:pt x="162330" y="216980"/>
                    <a:pt x="179332" y="229934"/>
                    <a:pt x="179332" y="254222"/>
                  </a:cubicBezTo>
                  <a:cubicBezTo>
                    <a:pt x="179332" y="278511"/>
                    <a:pt x="158687" y="301585"/>
                    <a:pt x="121039" y="301585"/>
                  </a:cubicBezTo>
                  <a:cubicBezTo>
                    <a:pt x="97155" y="301585"/>
                    <a:pt x="73271" y="293489"/>
                    <a:pt x="54245" y="282559"/>
                  </a:cubicBezTo>
                  <a:cubicBezTo>
                    <a:pt x="31171" y="270415"/>
                    <a:pt x="13764" y="255437"/>
                    <a:pt x="9311" y="250984"/>
                  </a:cubicBezTo>
                  <a:lnTo>
                    <a:pt x="8096" y="325065"/>
                  </a:lnTo>
                  <a:cubicBezTo>
                    <a:pt x="12549" y="329922"/>
                    <a:pt x="52626" y="362712"/>
                    <a:pt x="123468" y="362712"/>
                  </a:cubicBezTo>
                  <a:cubicBezTo>
                    <a:pt x="202406" y="362712"/>
                    <a:pt x="251388" y="307253"/>
                    <a:pt x="251388" y="250984"/>
                  </a:cubicBezTo>
                  <a:cubicBezTo>
                    <a:pt x="250579" y="201597"/>
                    <a:pt x="216979" y="163949"/>
                    <a:pt x="150591" y="1489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4"/>
            <p:cNvSpPr/>
            <p:nvPr/>
          </p:nvSpPr>
          <p:spPr>
            <a:xfrm>
              <a:off x="3775382" y="1552051"/>
              <a:ext cx="242584" cy="267176"/>
            </a:xfrm>
            <a:custGeom>
              <a:rect b="b" l="l" r="r" t="t"/>
              <a:pathLst>
                <a:path extrusionOk="0" h="356235" w="323445">
                  <a:moveTo>
                    <a:pt x="70842" y="150995"/>
                  </a:moveTo>
                  <a:cubicBezTo>
                    <a:pt x="79343" y="101203"/>
                    <a:pt x="112538" y="64770"/>
                    <a:pt x="164758" y="64770"/>
                  </a:cubicBezTo>
                  <a:cubicBezTo>
                    <a:pt x="216575" y="64770"/>
                    <a:pt x="247340" y="101203"/>
                    <a:pt x="255437" y="150995"/>
                  </a:cubicBezTo>
                  <a:lnTo>
                    <a:pt x="70842" y="150995"/>
                  </a:lnTo>
                  <a:close/>
                  <a:moveTo>
                    <a:pt x="164758" y="0"/>
                  </a:moveTo>
                  <a:cubicBezTo>
                    <a:pt x="70842" y="0"/>
                    <a:pt x="0" y="79748"/>
                    <a:pt x="0" y="178118"/>
                  </a:cubicBezTo>
                  <a:cubicBezTo>
                    <a:pt x="0" y="276487"/>
                    <a:pt x="76914" y="356235"/>
                    <a:pt x="180546" y="356235"/>
                  </a:cubicBezTo>
                  <a:cubicBezTo>
                    <a:pt x="259889" y="356235"/>
                    <a:pt x="303609" y="317778"/>
                    <a:pt x="303609" y="317778"/>
                  </a:cubicBezTo>
                  <a:lnTo>
                    <a:pt x="303609" y="246936"/>
                  </a:lnTo>
                  <a:cubicBezTo>
                    <a:pt x="303609" y="246936"/>
                    <a:pt x="255437" y="290655"/>
                    <a:pt x="185809" y="290655"/>
                  </a:cubicBezTo>
                  <a:cubicBezTo>
                    <a:pt x="123063" y="290655"/>
                    <a:pt x="81772" y="255032"/>
                    <a:pt x="71247" y="204835"/>
                  </a:cubicBezTo>
                  <a:lnTo>
                    <a:pt x="322231" y="204835"/>
                  </a:lnTo>
                  <a:cubicBezTo>
                    <a:pt x="323041" y="195929"/>
                    <a:pt x="323445" y="186618"/>
                    <a:pt x="323445" y="177713"/>
                  </a:cubicBezTo>
                  <a:cubicBezTo>
                    <a:pt x="323445" y="79748"/>
                    <a:pt x="256247" y="0"/>
                    <a:pt x="1647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1;p4"/>
            <p:cNvSpPr/>
            <p:nvPr/>
          </p:nvSpPr>
          <p:spPr>
            <a:xfrm>
              <a:off x="3429268" y="1451556"/>
              <a:ext cx="74687" cy="65883"/>
            </a:xfrm>
            <a:custGeom>
              <a:rect b="b" l="l" r="r" t="t"/>
              <a:pathLst>
                <a:path extrusionOk="0" h="87844" w="99583">
                  <a:moveTo>
                    <a:pt x="24693" y="0"/>
                  </a:moveTo>
                  <a:lnTo>
                    <a:pt x="0" y="43720"/>
                  </a:lnTo>
                  <a:lnTo>
                    <a:pt x="24693" y="87844"/>
                  </a:lnTo>
                  <a:lnTo>
                    <a:pt x="74890" y="87844"/>
                  </a:lnTo>
                  <a:lnTo>
                    <a:pt x="99584" y="43720"/>
                  </a:lnTo>
                  <a:lnTo>
                    <a:pt x="748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42;p4"/>
            <p:cNvSpPr/>
            <p:nvPr/>
          </p:nvSpPr>
          <p:spPr>
            <a:xfrm>
              <a:off x="2455288" y="1554783"/>
              <a:ext cx="375868" cy="261103"/>
            </a:xfrm>
            <a:custGeom>
              <a:rect b="b" l="l" r="r" t="t"/>
              <a:pathLst>
                <a:path extrusionOk="0" h="348138" w="501157">
                  <a:moveTo>
                    <a:pt x="433149" y="405"/>
                  </a:moveTo>
                  <a:lnTo>
                    <a:pt x="422219" y="405"/>
                  </a:lnTo>
                  <a:lnTo>
                    <a:pt x="422219" y="405"/>
                  </a:lnTo>
                  <a:lnTo>
                    <a:pt x="422219" y="405"/>
                  </a:lnTo>
                  <a:lnTo>
                    <a:pt x="284988" y="230338"/>
                  </a:lnTo>
                  <a:cubicBezTo>
                    <a:pt x="284988" y="192286"/>
                    <a:pt x="284178" y="405"/>
                    <a:pt x="284178" y="405"/>
                  </a:cubicBezTo>
                  <a:lnTo>
                    <a:pt x="21657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69223" y="229529"/>
                  </a:lnTo>
                  <a:lnTo>
                    <a:pt x="68818" y="216170"/>
                  </a:lnTo>
                  <a:lnTo>
                    <a:pt x="69628" y="405"/>
                  </a:ln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cubicBezTo>
                    <a:pt x="74081" y="340852"/>
                    <a:pt x="84606" y="322636"/>
                    <a:pt x="98369" y="299157"/>
                  </a:cubicBezTo>
                  <a:lnTo>
                    <a:pt x="216575" y="100394"/>
                  </a:lnTo>
                  <a:lnTo>
                    <a:pt x="216575" y="347734"/>
                  </a:lnTo>
                  <a:lnTo>
                    <a:pt x="285393" y="347734"/>
                  </a:lnTo>
                  <a:cubicBezTo>
                    <a:pt x="285393" y="347734"/>
                    <a:pt x="285393" y="347734"/>
                    <a:pt x="285393" y="347734"/>
                  </a:cubicBezTo>
                  <a:lnTo>
                    <a:pt x="285393" y="347734"/>
                  </a:lnTo>
                  <a:lnTo>
                    <a:pt x="432340" y="101608"/>
                  </a:lnTo>
                  <a:lnTo>
                    <a:pt x="432340" y="347734"/>
                  </a:lnTo>
                  <a:lnTo>
                    <a:pt x="501158" y="347734"/>
                  </a:lnTo>
                  <a:lnTo>
                    <a:pt x="501158" y="0"/>
                  </a:lnTo>
                  <a:lnTo>
                    <a:pt x="433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43;p4"/>
            <p:cNvSpPr/>
            <p:nvPr/>
          </p:nvSpPr>
          <p:spPr>
            <a:xfrm>
              <a:off x="4428749" y="1553569"/>
              <a:ext cx="234690" cy="263229"/>
            </a:xfrm>
            <a:custGeom>
              <a:rect b="b" l="l" r="r" t="t"/>
              <a:pathLst>
                <a:path extrusionOk="0" h="350972" w="312920">
                  <a:moveTo>
                    <a:pt x="68009" y="136017"/>
                  </a:moveTo>
                  <a:cubicBezTo>
                    <a:pt x="72057" y="123468"/>
                    <a:pt x="78129" y="112538"/>
                    <a:pt x="85821" y="103227"/>
                  </a:cubicBezTo>
                  <a:cubicBezTo>
                    <a:pt x="97155" y="89059"/>
                    <a:pt x="110514" y="78533"/>
                    <a:pt x="125492" y="71247"/>
                  </a:cubicBezTo>
                  <a:cubicBezTo>
                    <a:pt x="140470" y="63960"/>
                    <a:pt x="155853" y="60317"/>
                    <a:pt x="171236" y="60317"/>
                  </a:cubicBezTo>
                  <a:cubicBezTo>
                    <a:pt x="194310" y="60317"/>
                    <a:pt x="212932" y="65580"/>
                    <a:pt x="226290" y="75700"/>
                  </a:cubicBezTo>
                  <a:cubicBezTo>
                    <a:pt x="238435" y="84606"/>
                    <a:pt x="244102" y="95941"/>
                    <a:pt x="244102" y="110918"/>
                  </a:cubicBezTo>
                  <a:cubicBezTo>
                    <a:pt x="244102" y="119420"/>
                    <a:pt x="242078" y="130350"/>
                    <a:pt x="225481" y="140065"/>
                  </a:cubicBezTo>
                  <a:cubicBezTo>
                    <a:pt x="209693" y="149376"/>
                    <a:pt x="190667" y="153829"/>
                    <a:pt x="169212" y="153829"/>
                  </a:cubicBezTo>
                  <a:cubicBezTo>
                    <a:pt x="139256" y="153424"/>
                    <a:pt x="104847" y="147757"/>
                    <a:pt x="68009" y="136017"/>
                  </a:cubicBezTo>
                  <a:close/>
                  <a:moveTo>
                    <a:pt x="277297" y="238030"/>
                  </a:moveTo>
                  <a:lnTo>
                    <a:pt x="261509" y="252603"/>
                  </a:lnTo>
                  <a:cubicBezTo>
                    <a:pt x="247746" y="265152"/>
                    <a:pt x="232767" y="274868"/>
                    <a:pt x="217789" y="281749"/>
                  </a:cubicBezTo>
                  <a:cubicBezTo>
                    <a:pt x="203216" y="288227"/>
                    <a:pt x="185809" y="291465"/>
                    <a:pt x="165164" y="291465"/>
                  </a:cubicBezTo>
                  <a:cubicBezTo>
                    <a:pt x="146542" y="291465"/>
                    <a:pt x="129540" y="287012"/>
                    <a:pt x="113348" y="278106"/>
                  </a:cubicBezTo>
                  <a:cubicBezTo>
                    <a:pt x="97155" y="269200"/>
                    <a:pt x="84606" y="257056"/>
                    <a:pt x="74890" y="240458"/>
                  </a:cubicBezTo>
                  <a:cubicBezTo>
                    <a:pt x="66389" y="226290"/>
                    <a:pt x="61937" y="211312"/>
                    <a:pt x="60722" y="193905"/>
                  </a:cubicBezTo>
                  <a:cubicBezTo>
                    <a:pt x="75700" y="198763"/>
                    <a:pt x="89869" y="202406"/>
                    <a:pt x="103227" y="205645"/>
                  </a:cubicBezTo>
                  <a:cubicBezTo>
                    <a:pt x="124682" y="210907"/>
                    <a:pt x="147352" y="213336"/>
                    <a:pt x="170021" y="213336"/>
                  </a:cubicBezTo>
                  <a:cubicBezTo>
                    <a:pt x="191881" y="213336"/>
                    <a:pt x="212932" y="209693"/>
                    <a:pt x="232767" y="202406"/>
                  </a:cubicBezTo>
                  <a:cubicBezTo>
                    <a:pt x="253413" y="194715"/>
                    <a:pt x="270415" y="183380"/>
                    <a:pt x="283774" y="168807"/>
                  </a:cubicBezTo>
                  <a:cubicBezTo>
                    <a:pt x="297942" y="152614"/>
                    <a:pt x="305229" y="133183"/>
                    <a:pt x="305229" y="110514"/>
                  </a:cubicBezTo>
                  <a:cubicBezTo>
                    <a:pt x="305229" y="89059"/>
                    <a:pt x="299157" y="69628"/>
                    <a:pt x="286607" y="52221"/>
                  </a:cubicBezTo>
                  <a:cubicBezTo>
                    <a:pt x="274868" y="35623"/>
                    <a:pt x="258271" y="22265"/>
                    <a:pt x="237625" y="13359"/>
                  </a:cubicBezTo>
                  <a:cubicBezTo>
                    <a:pt x="217789" y="4453"/>
                    <a:pt x="195525" y="0"/>
                    <a:pt x="172045" y="0"/>
                  </a:cubicBezTo>
                  <a:cubicBezTo>
                    <a:pt x="143708" y="0"/>
                    <a:pt x="116181" y="7287"/>
                    <a:pt x="90273" y="21455"/>
                  </a:cubicBezTo>
                  <a:cubicBezTo>
                    <a:pt x="63961" y="36028"/>
                    <a:pt x="42101" y="57078"/>
                    <a:pt x="25503" y="85011"/>
                  </a:cubicBezTo>
                  <a:cubicBezTo>
                    <a:pt x="8501" y="112943"/>
                    <a:pt x="0" y="146542"/>
                    <a:pt x="0" y="184999"/>
                  </a:cubicBezTo>
                  <a:cubicBezTo>
                    <a:pt x="0" y="219408"/>
                    <a:pt x="8096" y="249769"/>
                    <a:pt x="24289" y="274868"/>
                  </a:cubicBezTo>
                  <a:cubicBezTo>
                    <a:pt x="40481" y="299966"/>
                    <a:pt x="61532" y="319397"/>
                    <a:pt x="87845" y="331946"/>
                  </a:cubicBezTo>
                  <a:cubicBezTo>
                    <a:pt x="113348" y="344495"/>
                    <a:pt x="140470" y="350973"/>
                    <a:pt x="168807" y="350973"/>
                  </a:cubicBezTo>
                  <a:cubicBezTo>
                    <a:pt x="195525" y="350973"/>
                    <a:pt x="219409" y="346115"/>
                    <a:pt x="240459" y="336399"/>
                  </a:cubicBezTo>
                  <a:cubicBezTo>
                    <a:pt x="260699" y="327088"/>
                    <a:pt x="280131" y="313730"/>
                    <a:pt x="298752" y="297132"/>
                  </a:cubicBezTo>
                  <a:lnTo>
                    <a:pt x="312920" y="284583"/>
                  </a:lnTo>
                  <a:lnTo>
                    <a:pt x="277297" y="238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4"/>
            <p:cNvSpPr/>
            <p:nvPr/>
          </p:nvSpPr>
          <p:spPr>
            <a:xfrm>
              <a:off x="3227064" y="1481006"/>
              <a:ext cx="183683" cy="334577"/>
            </a:xfrm>
            <a:custGeom>
              <a:rect b="b" l="l" r="r" t="t"/>
              <a:pathLst>
                <a:path extrusionOk="0" h="446103" w="244911">
                  <a:moveTo>
                    <a:pt x="156662" y="0"/>
                  </a:moveTo>
                  <a:lnTo>
                    <a:pt x="87844" y="0"/>
                  </a:lnTo>
                  <a:lnTo>
                    <a:pt x="87844" y="98369"/>
                  </a:lnTo>
                  <a:lnTo>
                    <a:pt x="0" y="98369"/>
                  </a:lnTo>
                  <a:lnTo>
                    <a:pt x="0" y="159496"/>
                  </a:lnTo>
                  <a:lnTo>
                    <a:pt x="87844" y="159496"/>
                  </a:lnTo>
                  <a:lnTo>
                    <a:pt x="87844" y="446103"/>
                  </a:lnTo>
                  <a:lnTo>
                    <a:pt x="156662" y="446103"/>
                  </a:lnTo>
                  <a:lnTo>
                    <a:pt x="156662" y="159496"/>
                  </a:lnTo>
                  <a:lnTo>
                    <a:pt x="244912" y="159496"/>
                  </a:lnTo>
                  <a:lnTo>
                    <a:pt x="244912" y="98369"/>
                  </a:lnTo>
                  <a:lnTo>
                    <a:pt x="156662" y="983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45;p4"/>
            <p:cNvSpPr/>
            <p:nvPr/>
          </p:nvSpPr>
          <p:spPr>
            <a:xfrm>
              <a:off x="4047416" y="1554480"/>
              <a:ext cx="140875" cy="261104"/>
            </a:xfrm>
            <a:custGeom>
              <a:rect b="b" l="l" r="r" t="t"/>
              <a:pathLst>
                <a:path extrusionOk="0" h="348138" w="187833">
                  <a:moveTo>
                    <a:pt x="4048" y="405"/>
                  </a:move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lnTo>
                    <a:pt x="69628" y="61127"/>
                  </a:lnTo>
                  <a:lnTo>
                    <a:pt x="187833" y="61127"/>
                  </a:lnTo>
                  <a:lnTo>
                    <a:pt x="187833" y="0"/>
                  </a:lnTo>
                  <a:lnTo>
                    <a:pt x="40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6" name="Google Shape;46;p4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- Starlight">
  <p:cSld name="BLANK_4_1_1">
    <p:bg>
      <p:bgPr>
        <a:solidFill>
          <a:schemeClr val="accent1"/>
        </a:solidFill>
      </p:bgPr>
    </p:bg>
    <p:spTree>
      <p:nvGrpSpPr>
        <p:cNvPr id="1559" name="Shape 1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0" name="Google Shape;1560;p31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61" name="Google Shape;1561;p31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2" name="Google Shape;1562;p31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- Rectangles">
  <p:cSld name="BLANK_3">
    <p:spTree>
      <p:nvGrpSpPr>
        <p:cNvPr id="1563" name="Shape 1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4" name="Google Shape;1564;p32"/>
          <p:cNvSpPr txBox="1"/>
          <p:nvPr>
            <p:ph idx="12" type="sldNum"/>
          </p:nvPr>
        </p:nvSpPr>
        <p:spPr>
          <a:xfrm>
            <a:off x="8233976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65" name="Google Shape;1565;p32"/>
          <p:cNvSpPr/>
          <p:nvPr>
            <p:ph idx="1" type="body"/>
          </p:nvPr>
        </p:nvSpPr>
        <p:spPr>
          <a:xfrm>
            <a:off x="361200" y="1001400"/>
            <a:ext cx="2044500" cy="1145700"/>
          </a:xfrm>
          <a:prstGeom prst="roundRect">
            <a:avLst>
              <a:gd fmla="val 879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4275" lIns="108000" spcFirstLastPara="1" rIns="108000" wrap="square" tIns="108000">
            <a:normAutofit/>
          </a:bodyPr>
          <a:lstStyle>
            <a:lvl1pPr indent="-304800" lvl="0" marL="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292100" lvl="1" marL="914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04800" lvl="2" marL="1371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04800" lvl="3" marL="1828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04800" lvl="4" marL="22860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04800" lvl="5" marL="2743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04800" lvl="6" marL="3200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04800" lvl="7" marL="3657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04800" lvl="8" marL="411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566" name="Google Shape;1566;p32"/>
          <p:cNvSpPr/>
          <p:nvPr>
            <p:ph idx="2" type="body"/>
          </p:nvPr>
        </p:nvSpPr>
        <p:spPr>
          <a:xfrm>
            <a:off x="2486928" y="1001400"/>
            <a:ext cx="2044500" cy="1145700"/>
          </a:xfrm>
          <a:prstGeom prst="roundRect">
            <a:avLst>
              <a:gd fmla="val 879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4275" lIns="108000" spcFirstLastPara="1" rIns="108000" wrap="square" tIns="108000">
            <a:normAutofit/>
          </a:bodyPr>
          <a:lstStyle>
            <a:lvl1pPr indent="-304800" lvl="0" marL="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292100" lvl="1" marL="914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04800" lvl="2" marL="1371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04800" lvl="3" marL="1828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04800" lvl="4" marL="22860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04800" lvl="5" marL="2743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04800" lvl="6" marL="3200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04800" lvl="7" marL="3657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04800" lvl="8" marL="411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567" name="Google Shape;1567;p32"/>
          <p:cNvSpPr/>
          <p:nvPr>
            <p:ph idx="3" type="body"/>
          </p:nvPr>
        </p:nvSpPr>
        <p:spPr>
          <a:xfrm>
            <a:off x="4612657" y="1001400"/>
            <a:ext cx="2044500" cy="1145700"/>
          </a:xfrm>
          <a:prstGeom prst="roundRect">
            <a:avLst>
              <a:gd fmla="val 879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4275" lIns="108000" spcFirstLastPara="1" rIns="108000" wrap="square" tIns="108000">
            <a:normAutofit/>
          </a:bodyPr>
          <a:lstStyle>
            <a:lvl1pPr indent="-304800" lvl="0" marL="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292100" lvl="1" marL="914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04800" lvl="2" marL="1371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04800" lvl="3" marL="1828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04800" lvl="4" marL="22860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04800" lvl="5" marL="2743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04800" lvl="6" marL="3200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04800" lvl="7" marL="3657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04800" lvl="8" marL="411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568" name="Google Shape;1568;p32"/>
          <p:cNvSpPr/>
          <p:nvPr>
            <p:ph idx="4" type="body"/>
          </p:nvPr>
        </p:nvSpPr>
        <p:spPr>
          <a:xfrm>
            <a:off x="6738385" y="1001400"/>
            <a:ext cx="2044500" cy="1145700"/>
          </a:xfrm>
          <a:prstGeom prst="roundRect">
            <a:avLst>
              <a:gd fmla="val 879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4275" lIns="108000" spcFirstLastPara="1" rIns="108000" wrap="square" tIns="108000">
            <a:normAutofit/>
          </a:bodyPr>
          <a:lstStyle>
            <a:lvl1pPr indent="-304800" lvl="0" marL="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292100" lvl="1" marL="914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04800" lvl="2" marL="1371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04800" lvl="3" marL="1828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04800" lvl="4" marL="22860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04800" lvl="5" marL="2743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04800" lvl="6" marL="3200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04800" lvl="7" marL="3657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04800" lvl="8" marL="411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569" name="Google Shape;1569;p32"/>
          <p:cNvSpPr/>
          <p:nvPr>
            <p:ph idx="5" type="body"/>
          </p:nvPr>
        </p:nvSpPr>
        <p:spPr>
          <a:xfrm>
            <a:off x="361200" y="2228138"/>
            <a:ext cx="2044500" cy="1145700"/>
          </a:xfrm>
          <a:prstGeom prst="roundRect">
            <a:avLst>
              <a:gd fmla="val 879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4275" lIns="108000" spcFirstLastPara="1" rIns="108000" wrap="square" tIns="108000">
            <a:normAutofit/>
          </a:bodyPr>
          <a:lstStyle>
            <a:lvl1pPr indent="-304800" lvl="0" marL="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292100" lvl="1" marL="914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04800" lvl="2" marL="1371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04800" lvl="3" marL="1828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04800" lvl="4" marL="22860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04800" lvl="5" marL="2743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04800" lvl="6" marL="3200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04800" lvl="7" marL="3657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04800" lvl="8" marL="411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570" name="Google Shape;1570;p32"/>
          <p:cNvSpPr/>
          <p:nvPr>
            <p:ph idx="6" type="body"/>
          </p:nvPr>
        </p:nvSpPr>
        <p:spPr>
          <a:xfrm>
            <a:off x="2486928" y="2228138"/>
            <a:ext cx="2044500" cy="1145700"/>
          </a:xfrm>
          <a:prstGeom prst="roundRect">
            <a:avLst>
              <a:gd fmla="val 879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4275" lIns="108000" spcFirstLastPara="1" rIns="108000" wrap="square" tIns="108000">
            <a:normAutofit/>
          </a:bodyPr>
          <a:lstStyle>
            <a:lvl1pPr indent="-304800" lvl="0" marL="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292100" lvl="1" marL="914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04800" lvl="2" marL="1371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04800" lvl="3" marL="1828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04800" lvl="4" marL="22860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04800" lvl="5" marL="2743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04800" lvl="6" marL="3200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04800" lvl="7" marL="3657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04800" lvl="8" marL="411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571" name="Google Shape;1571;p32"/>
          <p:cNvSpPr/>
          <p:nvPr>
            <p:ph idx="7" type="body"/>
          </p:nvPr>
        </p:nvSpPr>
        <p:spPr>
          <a:xfrm>
            <a:off x="4612657" y="2228138"/>
            <a:ext cx="2044500" cy="1145700"/>
          </a:xfrm>
          <a:prstGeom prst="roundRect">
            <a:avLst>
              <a:gd fmla="val 879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4275" lIns="108000" spcFirstLastPara="1" rIns="108000" wrap="square" tIns="108000">
            <a:normAutofit/>
          </a:bodyPr>
          <a:lstStyle>
            <a:lvl1pPr indent="-304800" lvl="0" marL="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292100" lvl="1" marL="914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04800" lvl="2" marL="1371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04800" lvl="3" marL="1828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04800" lvl="4" marL="22860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04800" lvl="5" marL="2743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04800" lvl="6" marL="3200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04800" lvl="7" marL="3657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04800" lvl="8" marL="411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572" name="Google Shape;1572;p32"/>
          <p:cNvSpPr/>
          <p:nvPr>
            <p:ph idx="8" type="body"/>
          </p:nvPr>
        </p:nvSpPr>
        <p:spPr>
          <a:xfrm>
            <a:off x="6738385" y="2228138"/>
            <a:ext cx="2044500" cy="1145700"/>
          </a:xfrm>
          <a:prstGeom prst="roundRect">
            <a:avLst>
              <a:gd fmla="val 879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4275" lIns="108000" spcFirstLastPara="1" rIns="108000" wrap="square" tIns="108000">
            <a:normAutofit/>
          </a:bodyPr>
          <a:lstStyle>
            <a:lvl1pPr indent="-304800" lvl="0" marL="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292100" lvl="1" marL="914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04800" lvl="2" marL="1371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04800" lvl="3" marL="1828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04800" lvl="4" marL="22860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04800" lvl="5" marL="2743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04800" lvl="6" marL="3200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04800" lvl="7" marL="3657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04800" lvl="8" marL="411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573" name="Google Shape;1573;p32"/>
          <p:cNvSpPr txBox="1"/>
          <p:nvPr>
            <p:ph type="title"/>
          </p:nvPr>
        </p:nvSpPr>
        <p:spPr>
          <a:xfrm>
            <a:off x="713775" y="269999"/>
            <a:ext cx="7886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/>
        </p:txBody>
      </p:sp>
      <p:sp>
        <p:nvSpPr>
          <p:cNvPr id="1574" name="Google Shape;1574;p32"/>
          <p:cNvSpPr/>
          <p:nvPr>
            <p:ph idx="9" type="body"/>
          </p:nvPr>
        </p:nvSpPr>
        <p:spPr>
          <a:xfrm>
            <a:off x="361200" y="3454876"/>
            <a:ext cx="2044500" cy="1145700"/>
          </a:xfrm>
          <a:prstGeom prst="roundRect">
            <a:avLst>
              <a:gd fmla="val 879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4275" lIns="108000" spcFirstLastPara="1" rIns="108000" wrap="square" tIns="108000">
            <a:normAutofit/>
          </a:bodyPr>
          <a:lstStyle>
            <a:lvl1pPr indent="-304800" lvl="0" marL="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292100" lvl="1" marL="914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04800" lvl="2" marL="1371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04800" lvl="3" marL="1828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04800" lvl="4" marL="22860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04800" lvl="5" marL="2743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04800" lvl="6" marL="3200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04800" lvl="7" marL="3657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04800" lvl="8" marL="411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575" name="Google Shape;1575;p32"/>
          <p:cNvSpPr/>
          <p:nvPr>
            <p:ph idx="13" type="body"/>
          </p:nvPr>
        </p:nvSpPr>
        <p:spPr>
          <a:xfrm>
            <a:off x="2486928" y="3454876"/>
            <a:ext cx="2044500" cy="1145700"/>
          </a:xfrm>
          <a:prstGeom prst="roundRect">
            <a:avLst>
              <a:gd fmla="val 879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4275" lIns="108000" spcFirstLastPara="1" rIns="108000" wrap="square" tIns="108000">
            <a:normAutofit/>
          </a:bodyPr>
          <a:lstStyle>
            <a:lvl1pPr indent="-304800" lvl="0" marL="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292100" lvl="1" marL="914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04800" lvl="2" marL="1371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04800" lvl="3" marL="1828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04800" lvl="4" marL="22860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04800" lvl="5" marL="2743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04800" lvl="6" marL="3200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04800" lvl="7" marL="3657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04800" lvl="8" marL="411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576" name="Google Shape;1576;p32"/>
          <p:cNvSpPr/>
          <p:nvPr>
            <p:ph idx="14" type="body"/>
          </p:nvPr>
        </p:nvSpPr>
        <p:spPr>
          <a:xfrm>
            <a:off x="4612657" y="3454876"/>
            <a:ext cx="2044500" cy="1145700"/>
          </a:xfrm>
          <a:prstGeom prst="roundRect">
            <a:avLst>
              <a:gd fmla="val 879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4275" lIns="108000" spcFirstLastPara="1" rIns="108000" wrap="square" tIns="108000">
            <a:normAutofit/>
          </a:bodyPr>
          <a:lstStyle>
            <a:lvl1pPr indent="-304800" lvl="0" marL="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292100" lvl="1" marL="914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04800" lvl="2" marL="1371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04800" lvl="3" marL="1828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04800" lvl="4" marL="22860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04800" lvl="5" marL="2743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04800" lvl="6" marL="3200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04800" lvl="7" marL="3657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04800" lvl="8" marL="411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577" name="Google Shape;1577;p32"/>
          <p:cNvSpPr/>
          <p:nvPr>
            <p:ph idx="15" type="body"/>
          </p:nvPr>
        </p:nvSpPr>
        <p:spPr>
          <a:xfrm>
            <a:off x="6738385" y="3454876"/>
            <a:ext cx="2044500" cy="1145700"/>
          </a:xfrm>
          <a:prstGeom prst="roundRect">
            <a:avLst>
              <a:gd fmla="val 879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4275" lIns="108000" spcFirstLastPara="1" rIns="108000" wrap="square" tIns="108000">
            <a:normAutofit/>
          </a:bodyPr>
          <a:lstStyle>
            <a:lvl1pPr indent="-304800" lvl="0" marL="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292100" lvl="1" marL="914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04800" lvl="2" marL="1371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04800" lvl="3" marL="1828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04800" lvl="4" marL="22860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04800" lvl="5" marL="2743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04800" lvl="6" marL="3200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04800" lvl="7" marL="3657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04800" lvl="8" marL="411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578" name="Google Shape;1578;p32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9" name="Google Shape;1579;p32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6 Rectangles and Image -  White">
  <p:cSld name="BLANK_3_1">
    <p:spTree>
      <p:nvGrpSpPr>
        <p:cNvPr id="1580" name="Shape 1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1" name="Google Shape;1581;p33"/>
          <p:cNvSpPr txBox="1"/>
          <p:nvPr>
            <p:ph idx="12" type="sldNum"/>
          </p:nvPr>
        </p:nvSpPr>
        <p:spPr>
          <a:xfrm>
            <a:off x="8234134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82" name="Google Shape;1582;p33"/>
          <p:cNvSpPr/>
          <p:nvPr>
            <p:ph idx="1" type="body"/>
          </p:nvPr>
        </p:nvSpPr>
        <p:spPr>
          <a:xfrm>
            <a:off x="361200" y="1001400"/>
            <a:ext cx="2042400" cy="1145700"/>
          </a:xfrm>
          <a:prstGeom prst="roundRect">
            <a:avLst>
              <a:gd fmla="val 879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4275" lIns="108000" spcFirstLastPara="1" rIns="108000" wrap="square" tIns="108000">
            <a:normAutofit/>
          </a:bodyPr>
          <a:lstStyle>
            <a:lvl1pPr indent="-304800" lvl="0" marL="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292100" lvl="1" marL="914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04800" lvl="2" marL="1371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04800" lvl="3" marL="1828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04800" lvl="4" marL="22860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04800" lvl="5" marL="2743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04800" lvl="6" marL="3200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04800" lvl="7" marL="3657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04800" lvl="8" marL="411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583" name="Google Shape;1583;p33"/>
          <p:cNvSpPr/>
          <p:nvPr>
            <p:ph idx="2" type="body"/>
          </p:nvPr>
        </p:nvSpPr>
        <p:spPr>
          <a:xfrm>
            <a:off x="2484728" y="1001400"/>
            <a:ext cx="2042400" cy="1145700"/>
          </a:xfrm>
          <a:prstGeom prst="roundRect">
            <a:avLst>
              <a:gd fmla="val 879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4275" lIns="108000" spcFirstLastPara="1" rIns="108000" wrap="square" tIns="108000">
            <a:normAutofit/>
          </a:bodyPr>
          <a:lstStyle>
            <a:lvl1pPr indent="-304800" lvl="0" marL="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292100" lvl="1" marL="914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04800" lvl="2" marL="1371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04800" lvl="3" marL="1828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04800" lvl="4" marL="22860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04800" lvl="5" marL="2743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04800" lvl="6" marL="3200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04800" lvl="7" marL="3657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04800" lvl="8" marL="411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584" name="Google Shape;1584;p33"/>
          <p:cNvSpPr/>
          <p:nvPr>
            <p:ph idx="3" type="body"/>
          </p:nvPr>
        </p:nvSpPr>
        <p:spPr>
          <a:xfrm>
            <a:off x="361200" y="2228139"/>
            <a:ext cx="2042400" cy="1145700"/>
          </a:xfrm>
          <a:prstGeom prst="roundRect">
            <a:avLst>
              <a:gd fmla="val 879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4275" lIns="108000" spcFirstLastPara="1" rIns="108000" wrap="square" tIns="108000">
            <a:normAutofit/>
          </a:bodyPr>
          <a:lstStyle>
            <a:lvl1pPr indent="-304800" lvl="0" marL="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292100" lvl="1" marL="914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04800" lvl="2" marL="1371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04800" lvl="3" marL="1828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04800" lvl="4" marL="22860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04800" lvl="5" marL="2743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04800" lvl="6" marL="3200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04800" lvl="7" marL="3657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04800" lvl="8" marL="411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585" name="Google Shape;1585;p33"/>
          <p:cNvSpPr/>
          <p:nvPr>
            <p:ph idx="4" type="body"/>
          </p:nvPr>
        </p:nvSpPr>
        <p:spPr>
          <a:xfrm>
            <a:off x="2484728" y="2228139"/>
            <a:ext cx="2042400" cy="1145700"/>
          </a:xfrm>
          <a:prstGeom prst="roundRect">
            <a:avLst>
              <a:gd fmla="val 879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4275" lIns="108000" spcFirstLastPara="1" rIns="108000" wrap="square" tIns="108000">
            <a:normAutofit/>
          </a:bodyPr>
          <a:lstStyle>
            <a:lvl1pPr indent="-304800" lvl="0" marL="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292100" lvl="1" marL="914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04800" lvl="2" marL="1371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04800" lvl="3" marL="1828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04800" lvl="4" marL="22860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04800" lvl="5" marL="2743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04800" lvl="6" marL="3200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04800" lvl="7" marL="3657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04800" lvl="8" marL="411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586" name="Google Shape;1586;p33"/>
          <p:cNvSpPr txBox="1"/>
          <p:nvPr>
            <p:ph type="title"/>
          </p:nvPr>
        </p:nvSpPr>
        <p:spPr>
          <a:xfrm>
            <a:off x="713775" y="269999"/>
            <a:ext cx="7886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/>
        </p:txBody>
      </p:sp>
      <p:sp>
        <p:nvSpPr>
          <p:cNvPr id="1587" name="Google Shape;1587;p33"/>
          <p:cNvSpPr/>
          <p:nvPr>
            <p:ph idx="5" type="body"/>
          </p:nvPr>
        </p:nvSpPr>
        <p:spPr>
          <a:xfrm>
            <a:off x="361200" y="3454879"/>
            <a:ext cx="2042400" cy="1145700"/>
          </a:xfrm>
          <a:prstGeom prst="roundRect">
            <a:avLst>
              <a:gd fmla="val 879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4275" lIns="108000" spcFirstLastPara="1" rIns="108000" wrap="square" tIns="108000">
            <a:normAutofit/>
          </a:bodyPr>
          <a:lstStyle>
            <a:lvl1pPr indent="-304800" lvl="0" marL="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292100" lvl="1" marL="914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04800" lvl="2" marL="1371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04800" lvl="3" marL="1828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04800" lvl="4" marL="22860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04800" lvl="5" marL="2743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04800" lvl="6" marL="3200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04800" lvl="7" marL="3657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04800" lvl="8" marL="411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588" name="Google Shape;1588;p33"/>
          <p:cNvSpPr/>
          <p:nvPr>
            <p:ph idx="6" type="body"/>
          </p:nvPr>
        </p:nvSpPr>
        <p:spPr>
          <a:xfrm>
            <a:off x="2484728" y="3454879"/>
            <a:ext cx="2042400" cy="1145700"/>
          </a:xfrm>
          <a:prstGeom prst="roundRect">
            <a:avLst>
              <a:gd fmla="val 879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4275" lIns="108000" spcFirstLastPara="1" rIns="108000" wrap="square" tIns="108000">
            <a:normAutofit/>
          </a:bodyPr>
          <a:lstStyle>
            <a:lvl1pPr indent="-304800" lvl="0" marL="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292100" lvl="1" marL="914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04800" lvl="2" marL="1371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04800" lvl="3" marL="1828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04800" lvl="4" marL="22860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04800" lvl="5" marL="2743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04800" lvl="6" marL="3200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04800" lvl="7" marL="3657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04800" lvl="8" marL="411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589" name="Google Shape;1589;p33"/>
          <p:cNvSpPr/>
          <p:nvPr>
            <p:ph idx="7" type="pic"/>
          </p:nvPr>
        </p:nvSpPr>
        <p:spPr>
          <a:xfrm>
            <a:off x="4612225" y="1001400"/>
            <a:ext cx="4170600" cy="3599100"/>
          </a:xfrm>
          <a:prstGeom prst="roundRect">
            <a:avLst>
              <a:gd fmla="val 2159" name="adj"/>
            </a:avLst>
          </a:prstGeom>
          <a:noFill/>
          <a:ln>
            <a:noFill/>
          </a:ln>
        </p:spPr>
      </p:sp>
      <p:sp>
        <p:nvSpPr>
          <p:cNvPr id="1590" name="Google Shape;1590;p33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1" name="Google Shape;1591;p33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6 Rectangles and Image -  Lunar">
  <p:cSld name="BLANK_3_1_2">
    <p:bg>
      <p:bgPr>
        <a:solidFill>
          <a:schemeClr val="lt2"/>
        </a:solidFill>
      </p:bgPr>
    </p:bg>
    <p:spTree>
      <p:nvGrpSpPr>
        <p:cNvPr id="1592" name="Shape 1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" name="Google Shape;1593;p34"/>
          <p:cNvSpPr txBox="1"/>
          <p:nvPr>
            <p:ph idx="12" type="sldNum"/>
          </p:nvPr>
        </p:nvSpPr>
        <p:spPr>
          <a:xfrm>
            <a:off x="8234134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94" name="Google Shape;1594;p34"/>
          <p:cNvSpPr/>
          <p:nvPr>
            <p:ph idx="1" type="body"/>
          </p:nvPr>
        </p:nvSpPr>
        <p:spPr>
          <a:xfrm>
            <a:off x="361200" y="1001400"/>
            <a:ext cx="2042400" cy="1145700"/>
          </a:xfrm>
          <a:prstGeom prst="roundRect">
            <a:avLst>
              <a:gd fmla="val 879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4275" lIns="108000" spcFirstLastPara="1" rIns="108000" wrap="square" tIns="108000">
            <a:normAutofit/>
          </a:bodyPr>
          <a:lstStyle>
            <a:lvl1pPr indent="-304800" lvl="0" marL="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292100" lvl="1" marL="914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04800" lvl="2" marL="1371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04800" lvl="3" marL="1828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04800" lvl="4" marL="22860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04800" lvl="5" marL="2743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04800" lvl="6" marL="3200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04800" lvl="7" marL="3657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04800" lvl="8" marL="411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595" name="Google Shape;1595;p34"/>
          <p:cNvSpPr/>
          <p:nvPr>
            <p:ph idx="2" type="body"/>
          </p:nvPr>
        </p:nvSpPr>
        <p:spPr>
          <a:xfrm>
            <a:off x="2484728" y="1001400"/>
            <a:ext cx="2042400" cy="1145700"/>
          </a:xfrm>
          <a:prstGeom prst="roundRect">
            <a:avLst>
              <a:gd fmla="val 879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4275" lIns="108000" spcFirstLastPara="1" rIns="108000" wrap="square" tIns="108000">
            <a:normAutofit/>
          </a:bodyPr>
          <a:lstStyle>
            <a:lvl1pPr indent="-304800" lvl="0" marL="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292100" lvl="1" marL="914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04800" lvl="2" marL="1371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04800" lvl="3" marL="1828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04800" lvl="4" marL="22860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04800" lvl="5" marL="2743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04800" lvl="6" marL="3200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04800" lvl="7" marL="3657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04800" lvl="8" marL="411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596" name="Google Shape;1596;p34"/>
          <p:cNvSpPr/>
          <p:nvPr>
            <p:ph idx="3" type="body"/>
          </p:nvPr>
        </p:nvSpPr>
        <p:spPr>
          <a:xfrm>
            <a:off x="361200" y="2228139"/>
            <a:ext cx="2042400" cy="1145700"/>
          </a:xfrm>
          <a:prstGeom prst="roundRect">
            <a:avLst>
              <a:gd fmla="val 879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4275" lIns="108000" spcFirstLastPara="1" rIns="108000" wrap="square" tIns="108000">
            <a:normAutofit/>
          </a:bodyPr>
          <a:lstStyle>
            <a:lvl1pPr indent="-304800" lvl="0" marL="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292100" lvl="1" marL="914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04800" lvl="2" marL="1371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04800" lvl="3" marL="1828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04800" lvl="4" marL="22860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04800" lvl="5" marL="2743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04800" lvl="6" marL="3200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04800" lvl="7" marL="3657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04800" lvl="8" marL="411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597" name="Google Shape;1597;p34"/>
          <p:cNvSpPr/>
          <p:nvPr>
            <p:ph idx="4" type="body"/>
          </p:nvPr>
        </p:nvSpPr>
        <p:spPr>
          <a:xfrm>
            <a:off x="2484728" y="2228139"/>
            <a:ext cx="2042400" cy="1145700"/>
          </a:xfrm>
          <a:prstGeom prst="roundRect">
            <a:avLst>
              <a:gd fmla="val 879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4275" lIns="108000" spcFirstLastPara="1" rIns="108000" wrap="square" tIns="108000">
            <a:normAutofit/>
          </a:bodyPr>
          <a:lstStyle>
            <a:lvl1pPr indent="-304800" lvl="0" marL="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292100" lvl="1" marL="914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04800" lvl="2" marL="1371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04800" lvl="3" marL="1828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04800" lvl="4" marL="22860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04800" lvl="5" marL="2743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04800" lvl="6" marL="3200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04800" lvl="7" marL="3657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04800" lvl="8" marL="411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598" name="Google Shape;1598;p34"/>
          <p:cNvSpPr txBox="1"/>
          <p:nvPr>
            <p:ph type="title"/>
          </p:nvPr>
        </p:nvSpPr>
        <p:spPr>
          <a:xfrm>
            <a:off x="713775" y="269999"/>
            <a:ext cx="7886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/>
        </p:txBody>
      </p:sp>
      <p:sp>
        <p:nvSpPr>
          <p:cNvPr id="1599" name="Google Shape;1599;p34"/>
          <p:cNvSpPr/>
          <p:nvPr>
            <p:ph idx="5" type="body"/>
          </p:nvPr>
        </p:nvSpPr>
        <p:spPr>
          <a:xfrm>
            <a:off x="361200" y="3454879"/>
            <a:ext cx="2042400" cy="1145700"/>
          </a:xfrm>
          <a:prstGeom prst="roundRect">
            <a:avLst>
              <a:gd fmla="val 879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4275" lIns="108000" spcFirstLastPara="1" rIns="108000" wrap="square" tIns="108000">
            <a:normAutofit/>
          </a:bodyPr>
          <a:lstStyle>
            <a:lvl1pPr indent="-304800" lvl="0" marL="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292100" lvl="1" marL="914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04800" lvl="2" marL="1371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04800" lvl="3" marL="1828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04800" lvl="4" marL="22860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04800" lvl="5" marL="2743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04800" lvl="6" marL="3200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04800" lvl="7" marL="3657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04800" lvl="8" marL="411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600" name="Google Shape;1600;p34"/>
          <p:cNvSpPr/>
          <p:nvPr>
            <p:ph idx="6" type="body"/>
          </p:nvPr>
        </p:nvSpPr>
        <p:spPr>
          <a:xfrm>
            <a:off x="2484728" y="3454879"/>
            <a:ext cx="2042400" cy="1145700"/>
          </a:xfrm>
          <a:prstGeom prst="roundRect">
            <a:avLst>
              <a:gd fmla="val 879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4275" lIns="108000" spcFirstLastPara="1" rIns="108000" wrap="square" tIns="108000">
            <a:normAutofit/>
          </a:bodyPr>
          <a:lstStyle>
            <a:lvl1pPr indent="-304800" lvl="0" marL="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292100" lvl="1" marL="914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04800" lvl="2" marL="1371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04800" lvl="3" marL="1828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04800" lvl="4" marL="22860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04800" lvl="5" marL="2743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04800" lvl="6" marL="3200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04800" lvl="7" marL="3657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04800" lvl="8" marL="411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601" name="Google Shape;1601;p34"/>
          <p:cNvSpPr/>
          <p:nvPr>
            <p:ph idx="7" type="pic"/>
          </p:nvPr>
        </p:nvSpPr>
        <p:spPr>
          <a:xfrm>
            <a:off x="4612225" y="1001400"/>
            <a:ext cx="4170600" cy="3599100"/>
          </a:xfrm>
          <a:prstGeom prst="roundRect">
            <a:avLst>
              <a:gd fmla="val 2159" name="adj"/>
            </a:avLst>
          </a:prstGeom>
          <a:noFill/>
          <a:ln>
            <a:noFill/>
          </a:ln>
        </p:spPr>
      </p:sp>
      <p:sp>
        <p:nvSpPr>
          <p:cNvPr id="1602" name="Google Shape;1602;p34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3" name="Google Shape;1603;p34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List and 3 Images - White">
  <p:cSld name="BLANK_3_1_1">
    <p:spTree>
      <p:nvGrpSpPr>
        <p:cNvPr id="1604" name="Shape 1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5" name="Google Shape;1605;p35"/>
          <p:cNvSpPr/>
          <p:nvPr>
            <p:ph idx="2" type="pic"/>
          </p:nvPr>
        </p:nvSpPr>
        <p:spPr>
          <a:xfrm>
            <a:off x="6710050" y="1001400"/>
            <a:ext cx="2072700" cy="1755600"/>
          </a:xfrm>
          <a:prstGeom prst="roundRect">
            <a:avLst>
              <a:gd fmla="val 5837" name="adj"/>
            </a:avLst>
          </a:prstGeom>
          <a:noFill/>
          <a:ln>
            <a:noFill/>
          </a:ln>
        </p:spPr>
      </p:sp>
      <p:sp>
        <p:nvSpPr>
          <p:cNvPr id="1606" name="Google Shape;1606;p35"/>
          <p:cNvSpPr/>
          <p:nvPr>
            <p:ph idx="3" type="pic"/>
          </p:nvPr>
        </p:nvSpPr>
        <p:spPr>
          <a:xfrm>
            <a:off x="6710050" y="2844900"/>
            <a:ext cx="2072700" cy="1755600"/>
          </a:xfrm>
          <a:prstGeom prst="roundRect">
            <a:avLst>
              <a:gd fmla="val 5837" name="adj"/>
            </a:avLst>
          </a:prstGeom>
          <a:noFill/>
          <a:ln>
            <a:noFill/>
          </a:ln>
        </p:spPr>
      </p:sp>
      <p:sp>
        <p:nvSpPr>
          <p:cNvPr id="1607" name="Google Shape;1607;p35"/>
          <p:cNvSpPr/>
          <p:nvPr>
            <p:ph idx="4" type="pic"/>
          </p:nvPr>
        </p:nvSpPr>
        <p:spPr>
          <a:xfrm>
            <a:off x="4547925" y="1001400"/>
            <a:ext cx="2072700" cy="3599100"/>
          </a:xfrm>
          <a:prstGeom prst="roundRect">
            <a:avLst>
              <a:gd fmla="val 5837" name="adj"/>
            </a:avLst>
          </a:prstGeom>
          <a:noFill/>
          <a:ln>
            <a:noFill/>
          </a:ln>
        </p:spPr>
      </p:sp>
      <p:sp>
        <p:nvSpPr>
          <p:cNvPr id="1608" name="Google Shape;1608;p35"/>
          <p:cNvSpPr txBox="1"/>
          <p:nvPr>
            <p:ph idx="12" type="sldNum"/>
          </p:nvPr>
        </p:nvSpPr>
        <p:spPr>
          <a:xfrm>
            <a:off x="8234134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09" name="Google Shape;1609;p35"/>
          <p:cNvSpPr txBox="1"/>
          <p:nvPr>
            <p:ph type="title"/>
          </p:nvPr>
        </p:nvSpPr>
        <p:spPr>
          <a:xfrm>
            <a:off x="713775" y="269999"/>
            <a:ext cx="7886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/>
        </p:txBody>
      </p:sp>
      <p:sp>
        <p:nvSpPr>
          <p:cNvPr id="1610" name="Google Shape;1610;p35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1" name="Google Shape;1611;p35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12" name="Google Shape;1612;p35"/>
          <p:cNvSpPr txBox="1"/>
          <p:nvPr>
            <p:ph idx="1" type="body"/>
          </p:nvPr>
        </p:nvSpPr>
        <p:spPr>
          <a:xfrm>
            <a:off x="376425" y="1962150"/>
            <a:ext cx="3838200" cy="26385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Autofit/>
          </a:bodyPr>
          <a:lstStyle>
            <a:lvl1pPr indent="-342900" lvl="0" marL="457200" rtl="0">
              <a:spcBef>
                <a:spcPts val="800"/>
              </a:spcBef>
              <a:spcAft>
                <a:spcPts val="0"/>
              </a:spcAft>
              <a:buSzPts val="1800"/>
              <a:buChar char="⬣"/>
              <a:defRPr sz="2400"/>
            </a:lvl1pPr>
            <a:lvl2pPr indent="-342900" lvl="1" marL="9144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2pPr>
            <a:lvl3pPr indent="-342900" lvl="2" marL="13716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3pPr>
            <a:lvl4pPr indent="-342900" lvl="3" marL="18288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4pPr>
            <a:lvl5pPr indent="-342900" lvl="4" marL="22860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5pPr>
            <a:lvl6pPr indent="-342900" lvl="5" marL="27432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6pPr>
            <a:lvl7pPr indent="-342900" lvl="6" marL="32004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7pPr>
            <a:lvl8pPr indent="-342900" lvl="7" marL="36576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8pPr>
            <a:lvl9pPr indent="-381000" lvl="8" marL="4114800" rtl="0">
              <a:spcBef>
                <a:spcPts val="400"/>
              </a:spcBef>
              <a:spcAft>
                <a:spcPts val="0"/>
              </a:spcAft>
              <a:buSzPts val="2400"/>
              <a:buChar char="⬣"/>
              <a:defRPr sz="2400"/>
            </a:lvl9pPr>
          </a:lstStyle>
          <a:p/>
        </p:txBody>
      </p:sp>
      <p:sp>
        <p:nvSpPr>
          <p:cNvPr id="1613" name="Google Shape;1613;p35"/>
          <p:cNvSpPr txBox="1"/>
          <p:nvPr>
            <p:ph idx="5" type="subTitle"/>
          </p:nvPr>
        </p:nvSpPr>
        <p:spPr>
          <a:xfrm>
            <a:off x="376431" y="1629975"/>
            <a:ext cx="1907100" cy="144000"/>
          </a:xfrm>
          <a:prstGeom prst="rect">
            <a:avLst/>
          </a:prstGeom>
          <a:solidFill>
            <a:schemeClr val="accent4"/>
          </a:solidFill>
          <a:ln cap="flat" cmpd="sng" w="2857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36000" spcFirstLastPara="1" rIns="36000" wrap="square" tIns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9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List and 3 Images - Lunar">
  <p:cSld name="BLANK_3_1_1_1">
    <p:bg>
      <p:bgPr>
        <a:solidFill>
          <a:schemeClr val="lt2"/>
        </a:solidFill>
      </p:bgPr>
    </p:bg>
    <p:spTree>
      <p:nvGrpSpPr>
        <p:cNvPr id="1614" name="Shape 1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5" name="Google Shape;1615;p36"/>
          <p:cNvSpPr/>
          <p:nvPr>
            <p:ph idx="2" type="pic"/>
          </p:nvPr>
        </p:nvSpPr>
        <p:spPr>
          <a:xfrm>
            <a:off x="6710050" y="1001400"/>
            <a:ext cx="2072700" cy="1755600"/>
          </a:xfrm>
          <a:prstGeom prst="roundRect">
            <a:avLst>
              <a:gd fmla="val 5837" name="adj"/>
            </a:avLst>
          </a:prstGeom>
          <a:noFill/>
          <a:ln>
            <a:noFill/>
          </a:ln>
        </p:spPr>
      </p:sp>
      <p:sp>
        <p:nvSpPr>
          <p:cNvPr id="1616" name="Google Shape;1616;p36"/>
          <p:cNvSpPr/>
          <p:nvPr>
            <p:ph idx="3" type="pic"/>
          </p:nvPr>
        </p:nvSpPr>
        <p:spPr>
          <a:xfrm>
            <a:off x="6710050" y="2844900"/>
            <a:ext cx="2072700" cy="1755600"/>
          </a:xfrm>
          <a:prstGeom prst="roundRect">
            <a:avLst>
              <a:gd fmla="val 5837" name="adj"/>
            </a:avLst>
          </a:prstGeom>
          <a:noFill/>
          <a:ln>
            <a:noFill/>
          </a:ln>
        </p:spPr>
      </p:sp>
      <p:sp>
        <p:nvSpPr>
          <p:cNvPr id="1617" name="Google Shape;1617;p36"/>
          <p:cNvSpPr/>
          <p:nvPr>
            <p:ph idx="4" type="pic"/>
          </p:nvPr>
        </p:nvSpPr>
        <p:spPr>
          <a:xfrm>
            <a:off x="4547925" y="1001400"/>
            <a:ext cx="2072700" cy="3599100"/>
          </a:xfrm>
          <a:prstGeom prst="roundRect">
            <a:avLst>
              <a:gd fmla="val 5837" name="adj"/>
            </a:avLst>
          </a:prstGeom>
          <a:noFill/>
          <a:ln>
            <a:noFill/>
          </a:ln>
        </p:spPr>
      </p:sp>
      <p:sp>
        <p:nvSpPr>
          <p:cNvPr id="1618" name="Google Shape;1618;p36"/>
          <p:cNvSpPr txBox="1"/>
          <p:nvPr>
            <p:ph idx="12" type="sldNum"/>
          </p:nvPr>
        </p:nvSpPr>
        <p:spPr>
          <a:xfrm>
            <a:off x="8234134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19" name="Google Shape;1619;p36"/>
          <p:cNvSpPr txBox="1"/>
          <p:nvPr>
            <p:ph type="title"/>
          </p:nvPr>
        </p:nvSpPr>
        <p:spPr>
          <a:xfrm>
            <a:off x="713775" y="269999"/>
            <a:ext cx="7886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/>
        </p:txBody>
      </p:sp>
      <p:sp>
        <p:nvSpPr>
          <p:cNvPr id="1620" name="Google Shape;1620;p36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1" name="Google Shape;1621;p36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22" name="Google Shape;1622;p36"/>
          <p:cNvSpPr txBox="1"/>
          <p:nvPr>
            <p:ph idx="1" type="body"/>
          </p:nvPr>
        </p:nvSpPr>
        <p:spPr>
          <a:xfrm>
            <a:off x="376425" y="1962150"/>
            <a:ext cx="3838200" cy="26385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Autofit/>
          </a:bodyPr>
          <a:lstStyle>
            <a:lvl1pPr indent="-342900" lvl="0" marL="457200" rtl="0">
              <a:spcBef>
                <a:spcPts val="800"/>
              </a:spcBef>
              <a:spcAft>
                <a:spcPts val="0"/>
              </a:spcAft>
              <a:buSzPts val="1800"/>
              <a:buChar char="⬣"/>
              <a:defRPr sz="2400"/>
            </a:lvl1pPr>
            <a:lvl2pPr indent="-342900" lvl="1" marL="9144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2pPr>
            <a:lvl3pPr indent="-342900" lvl="2" marL="13716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3pPr>
            <a:lvl4pPr indent="-342900" lvl="3" marL="18288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4pPr>
            <a:lvl5pPr indent="-342900" lvl="4" marL="22860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5pPr>
            <a:lvl6pPr indent="-342900" lvl="5" marL="27432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6pPr>
            <a:lvl7pPr indent="-342900" lvl="6" marL="32004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7pPr>
            <a:lvl8pPr indent="-342900" lvl="7" marL="36576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8pPr>
            <a:lvl9pPr indent="-381000" lvl="8" marL="4114800" rtl="0">
              <a:spcBef>
                <a:spcPts val="400"/>
              </a:spcBef>
              <a:spcAft>
                <a:spcPts val="0"/>
              </a:spcAft>
              <a:buSzPts val="2400"/>
              <a:buChar char="⬣"/>
              <a:defRPr sz="2400"/>
            </a:lvl9pPr>
          </a:lstStyle>
          <a:p/>
        </p:txBody>
      </p:sp>
      <p:sp>
        <p:nvSpPr>
          <p:cNvPr id="1623" name="Google Shape;1623;p36"/>
          <p:cNvSpPr txBox="1"/>
          <p:nvPr>
            <p:ph idx="5" type="subTitle"/>
          </p:nvPr>
        </p:nvSpPr>
        <p:spPr>
          <a:xfrm>
            <a:off x="376431" y="1629975"/>
            <a:ext cx="1907100" cy="144000"/>
          </a:xfrm>
          <a:prstGeom prst="rect">
            <a:avLst/>
          </a:prstGeom>
          <a:solidFill>
            <a:schemeClr val="accent4"/>
          </a:solidFill>
          <a:ln cap="flat" cmpd="sng" w="2857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36000" spcFirstLastPara="1" rIns="36000" wrap="square" tIns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9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List  - 1 Image">
  <p:cSld name="OBJECT_1_1_5">
    <p:bg>
      <p:bgPr>
        <a:solidFill>
          <a:schemeClr val="lt2"/>
        </a:solidFill>
      </p:bgPr>
    </p:bg>
    <p:spTree>
      <p:nvGrpSpPr>
        <p:cNvPr id="1624" name="Shape 1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5" name="Google Shape;1625;p37"/>
          <p:cNvSpPr txBox="1"/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/>
        </p:txBody>
      </p:sp>
      <p:sp>
        <p:nvSpPr>
          <p:cNvPr id="1626" name="Google Shape;1626;p37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27" name="Google Shape;1627;p37"/>
          <p:cNvSpPr/>
          <p:nvPr>
            <p:ph idx="2" type="pic"/>
          </p:nvPr>
        </p:nvSpPr>
        <p:spPr>
          <a:xfrm>
            <a:off x="5609675" y="1001400"/>
            <a:ext cx="3810600" cy="3726600"/>
          </a:xfrm>
          <a:prstGeom prst="roundRect">
            <a:avLst>
              <a:gd fmla="val 4171" name="adj"/>
            </a:avLst>
          </a:prstGeom>
          <a:noFill/>
          <a:ln>
            <a:noFill/>
          </a:ln>
        </p:spPr>
      </p:sp>
      <p:sp>
        <p:nvSpPr>
          <p:cNvPr id="1628" name="Google Shape;1628;p37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29" name="Google Shape;1629;p37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0" name="Google Shape;1630;p37"/>
          <p:cNvSpPr txBox="1"/>
          <p:nvPr>
            <p:ph idx="1" type="body"/>
          </p:nvPr>
        </p:nvSpPr>
        <p:spPr>
          <a:xfrm>
            <a:off x="361200" y="1001400"/>
            <a:ext cx="4936200" cy="3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Inter"/>
              <a:buChar char="⬣"/>
              <a:defRPr sz="2400"/>
            </a:lvl1pPr>
            <a:lvl2pPr indent="-38100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Inter"/>
              <a:buChar char="⬣"/>
              <a:defRPr sz="2400"/>
            </a:lvl2pPr>
            <a:lvl3pPr indent="-38100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Inter"/>
              <a:buChar char="⬣"/>
              <a:defRPr sz="2400"/>
            </a:lvl3pPr>
            <a:lvl4pPr indent="-38100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Inter"/>
              <a:buChar char="⬣"/>
              <a:defRPr sz="2400"/>
            </a:lvl4pPr>
            <a:lvl5pPr indent="-38100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Inter"/>
              <a:buChar char="⬣"/>
              <a:defRPr sz="2400"/>
            </a:lvl5pPr>
            <a:lvl6pPr indent="-38100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Inter"/>
              <a:buChar char="⬣"/>
              <a:defRPr sz="2400"/>
            </a:lvl6pPr>
            <a:lvl7pPr indent="-38100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Inter"/>
              <a:buChar char="⬣"/>
              <a:defRPr sz="2400"/>
            </a:lvl7pPr>
            <a:lvl8pPr indent="-38100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Inter"/>
              <a:buChar char="⬣"/>
              <a:defRPr sz="2400"/>
            </a:lvl8pPr>
            <a:lvl9pPr indent="-38100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Inter"/>
              <a:buChar char="⬣"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List 2 Column - Lunar">
  <p:cSld name="BLANK_3_1_1_1_1">
    <p:bg>
      <p:bgPr>
        <a:solidFill>
          <a:schemeClr val="lt2"/>
        </a:solidFill>
      </p:bgPr>
    </p:bg>
    <p:spTree>
      <p:nvGrpSpPr>
        <p:cNvPr id="1631" name="Shape 1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2" name="Google Shape;1632;p38"/>
          <p:cNvSpPr txBox="1"/>
          <p:nvPr>
            <p:ph idx="12" type="sldNum"/>
          </p:nvPr>
        </p:nvSpPr>
        <p:spPr>
          <a:xfrm>
            <a:off x="8234134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33" name="Google Shape;1633;p38"/>
          <p:cNvSpPr txBox="1"/>
          <p:nvPr>
            <p:ph type="title"/>
          </p:nvPr>
        </p:nvSpPr>
        <p:spPr>
          <a:xfrm>
            <a:off x="713775" y="269999"/>
            <a:ext cx="7886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/>
        </p:txBody>
      </p:sp>
      <p:sp>
        <p:nvSpPr>
          <p:cNvPr id="1634" name="Google Shape;1634;p38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5" name="Google Shape;1635;p38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36" name="Google Shape;1636;p38"/>
          <p:cNvSpPr txBox="1"/>
          <p:nvPr>
            <p:ph idx="1" type="body"/>
          </p:nvPr>
        </p:nvSpPr>
        <p:spPr>
          <a:xfrm>
            <a:off x="376425" y="1333575"/>
            <a:ext cx="3838200" cy="26385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rmAutofit/>
          </a:bodyPr>
          <a:lstStyle>
            <a:lvl1pPr indent="-342900" lvl="0" marL="457200" rtl="0">
              <a:spcBef>
                <a:spcPts val="800"/>
              </a:spcBef>
              <a:spcAft>
                <a:spcPts val="0"/>
              </a:spcAft>
              <a:buSzPts val="1800"/>
              <a:buChar char="⬣"/>
              <a:defRPr sz="2400"/>
            </a:lvl1pPr>
            <a:lvl2pPr indent="-342900" lvl="1" marL="9144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2pPr>
            <a:lvl3pPr indent="-342900" lvl="2" marL="13716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3pPr>
            <a:lvl4pPr indent="-342900" lvl="3" marL="18288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4pPr>
            <a:lvl5pPr indent="-342900" lvl="4" marL="22860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5pPr>
            <a:lvl6pPr indent="-342900" lvl="5" marL="27432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6pPr>
            <a:lvl7pPr indent="-342900" lvl="6" marL="32004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7pPr>
            <a:lvl8pPr indent="-342900" lvl="7" marL="36576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8pPr>
            <a:lvl9pPr indent="-381000" lvl="8" marL="4114800" rtl="0">
              <a:spcBef>
                <a:spcPts val="400"/>
              </a:spcBef>
              <a:spcAft>
                <a:spcPts val="0"/>
              </a:spcAft>
              <a:buSzPts val="2400"/>
              <a:buChar char="⬣"/>
              <a:defRPr sz="2400"/>
            </a:lvl9pPr>
          </a:lstStyle>
          <a:p/>
        </p:txBody>
      </p:sp>
      <p:sp>
        <p:nvSpPr>
          <p:cNvPr id="1637" name="Google Shape;1637;p38"/>
          <p:cNvSpPr txBox="1"/>
          <p:nvPr>
            <p:ph idx="2" type="subTitle"/>
          </p:nvPr>
        </p:nvSpPr>
        <p:spPr>
          <a:xfrm>
            <a:off x="376431" y="1001400"/>
            <a:ext cx="1907100" cy="144000"/>
          </a:xfrm>
          <a:prstGeom prst="rect">
            <a:avLst/>
          </a:prstGeom>
          <a:solidFill>
            <a:schemeClr val="accent2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36000" spcFirstLastPara="1" rIns="36000" wrap="square" tIns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9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  <p:sp>
        <p:nvSpPr>
          <p:cNvPr id="1638" name="Google Shape;1638;p38"/>
          <p:cNvSpPr txBox="1"/>
          <p:nvPr>
            <p:ph idx="3" type="body"/>
          </p:nvPr>
        </p:nvSpPr>
        <p:spPr>
          <a:xfrm>
            <a:off x="4592200" y="1333575"/>
            <a:ext cx="3838200" cy="26385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rmAutofit/>
          </a:bodyPr>
          <a:lstStyle>
            <a:lvl1pPr indent="-342900" lvl="0" marL="457200" rtl="0">
              <a:spcBef>
                <a:spcPts val="800"/>
              </a:spcBef>
              <a:spcAft>
                <a:spcPts val="0"/>
              </a:spcAft>
              <a:buSzPts val="1800"/>
              <a:buChar char="⬣"/>
              <a:defRPr sz="2400"/>
            </a:lvl1pPr>
            <a:lvl2pPr indent="-342900" lvl="1" marL="9144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2pPr>
            <a:lvl3pPr indent="-342900" lvl="2" marL="13716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3pPr>
            <a:lvl4pPr indent="-342900" lvl="3" marL="18288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4pPr>
            <a:lvl5pPr indent="-342900" lvl="4" marL="22860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5pPr>
            <a:lvl6pPr indent="-342900" lvl="5" marL="27432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6pPr>
            <a:lvl7pPr indent="-342900" lvl="6" marL="32004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7pPr>
            <a:lvl8pPr indent="-342900" lvl="7" marL="36576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8pPr>
            <a:lvl9pPr indent="-381000" lvl="8" marL="4114800" rtl="0">
              <a:spcBef>
                <a:spcPts val="400"/>
              </a:spcBef>
              <a:spcAft>
                <a:spcPts val="0"/>
              </a:spcAft>
              <a:buSzPts val="2400"/>
              <a:buChar char="⬣"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List 2 Column - White">
  <p:cSld name="BLANK_3_1_1_1_1_1">
    <p:bg>
      <p:bgPr>
        <a:solidFill>
          <a:schemeClr val="lt1"/>
        </a:solidFill>
      </p:bgPr>
    </p:bg>
    <p:spTree>
      <p:nvGrpSpPr>
        <p:cNvPr id="1639" name="Shape 1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" name="Google Shape;1640;p39"/>
          <p:cNvSpPr txBox="1"/>
          <p:nvPr>
            <p:ph idx="12" type="sldNum"/>
          </p:nvPr>
        </p:nvSpPr>
        <p:spPr>
          <a:xfrm>
            <a:off x="8234134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41" name="Google Shape;1641;p39"/>
          <p:cNvSpPr txBox="1"/>
          <p:nvPr>
            <p:ph type="title"/>
          </p:nvPr>
        </p:nvSpPr>
        <p:spPr>
          <a:xfrm>
            <a:off x="713775" y="269999"/>
            <a:ext cx="7886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/>
        </p:txBody>
      </p:sp>
      <p:sp>
        <p:nvSpPr>
          <p:cNvPr id="1642" name="Google Shape;1642;p39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3" name="Google Shape;1643;p39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44" name="Google Shape;1644;p39"/>
          <p:cNvSpPr txBox="1"/>
          <p:nvPr>
            <p:ph idx="1" type="body"/>
          </p:nvPr>
        </p:nvSpPr>
        <p:spPr>
          <a:xfrm>
            <a:off x="376425" y="1333575"/>
            <a:ext cx="3838200" cy="26385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rmAutofit/>
          </a:bodyPr>
          <a:lstStyle>
            <a:lvl1pPr indent="-342900" lvl="0" marL="457200" rtl="0">
              <a:spcBef>
                <a:spcPts val="800"/>
              </a:spcBef>
              <a:spcAft>
                <a:spcPts val="0"/>
              </a:spcAft>
              <a:buSzPts val="1800"/>
              <a:buChar char="⬣"/>
              <a:defRPr sz="2400"/>
            </a:lvl1pPr>
            <a:lvl2pPr indent="-342900" lvl="1" marL="9144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2pPr>
            <a:lvl3pPr indent="-342900" lvl="2" marL="13716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3pPr>
            <a:lvl4pPr indent="-342900" lvl="3" marL="18288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4pPr>
            <a:lvl5pPr indent="-342900" lvl="4" marL="22860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5pPr>
            <a:lvl6pPr indent="-342900" lvl="5" marL="27432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6pPr>
            <a:lvl7pPr indent="-342900" lvl="6" marL="32004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7pPr>
            <a:lvl8pPr indent="-342900" lvl="7" marL="36576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8pPr>
            <a:lvl9pPr indent="-381000" lvl="8" marL="4114800" rtl="0">
              <a:spcBef>
                <a:spcPts val="400"/>
              </a:spcBef>
              <a:spcAft>
                <a:spcPts val="0"/>
              </a:spcAft>
              <a:buSzPts val="2400"/>
              <a:buChar char="⬣"/>
              <a:defRPr sz="2400"/>
            </a:lvl9pPr>
          </a:lstStyle>
          <a:p/>
        </p:txBody>
      </p:sp>
      <p:sp>
        <p:nvSpPr>
          <p:cNvPr id="1645" name="Google Shape;1645;p39"/>
          <p:cNvSpPr txBox="1"/>
          <p:nvPr>
            <p:ph idx="2" type="subTitle"/>
          </p:nvPr>
        </p:nvSpPr>
        <p:spPr>
          <a:xfrm>
            <a:off x="376431" y="1001400"/>
            <a:ext cx="1907100" cy="144000"/>
          </a:xfrm>
          <a:prstGeom prst="rect">
            <a:avLst/>
          </a:prstGeom>
          <a:solidFill>
            <a:schemeClr val="accent2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36000" spcFirstLastPara="1" rIns="36000" wrap="square" tIns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9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  <p:sp>
        <p:nvSpPr>
          <p:cNvPr id="1646" name="Google Shape;1646;p39"/>
          <p:cNvSpPr txBox="1"/>
          <p:nvPr>
            <p:ph idx="3" type="body"/>
          </p:nvPr>
        </p:nvSpPr>
        <p:spPr>
          <a:xfrm>
            <a:off x="4592200" y="1333575"/>
            <a:ext cx="3838200" cy="26385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rmAutofit/>
          </a:bodyPr>
          <a:lstStyle>
            <a:lvl1pPr indent="-342900" lvl="0" marL="457200" rtl="0">
              <a:spcBef>
                <a:spcPts val="800"/>
              </a:spcBef>
              <a:spcAft>
                <a:spcPts val="0"/>
              </a:spcAft>
              <a:buSzPts val="1800"/>
              <a:buChar char="⬣"/>
              <a:defRPr sz="2400"/>
            </a:lvl1pPr>
            <a:lvl2pPr indent="-342900" lvl="1" marL="9144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2pPr>
            <a:lvl3pPr indent="-342900" lvl="2" marL="13716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3pPr>
            <a:lvl4pPr indent="-342900" lvl="3" marL="18288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4pPr>
            <a:lvl5pPr indent="-342900" lvl="4" marL="22860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5pPr>
            <a:lvl6pPr indent="-342900" lvl="5" marL="27432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6pPr>
            <a:lvl7pPr indent="-342900" lvl="6" marL="32004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7pPr>
            <a:lvl8pPr indent="-342900" lvl="7" marL="36576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8pPr>
            <a:lvl9pPr indent="-381000" lvl="8" marL="4114800" rtl="0">
              <a:spcBef>
                <a:spcPts val="400"/>
              </a:spcBef>
              <a:spcAft>
                <a:spcPts val="0"/>
              </a:spcAft>
              <a:buSzPts val="2400"/>
              <a:buChar char="⬣"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List  - Profile pics">
  <p:cSld name="OBJECT_1_1_5_1">
    <p:bg>
      <p:bgPr>
        <a:solidFill>
          <a:schemeClr val="lt2"/>
        </a:solidFill>
      </p:bgPr>
    </p:bg>
    <p:spTree>
      <p:nvGrpSpPr>
        <p:cNvPr id="1647" name="Shape 1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" name="Google Shape;1648;p40"/>
          <p:cNvSpPr/>
          <p:nvPr/>
        </p:nvSpPr>
        <p:spPr>
          <a:xfrm>
            <a:off x="5268950" y="825250"/>
            <a:ext cx="4394400" cy="3867300"/>
          </a:xfrm>
          <a:prstGeom prst="roundRect">
            <a:avLst>
              <a:gd fmla="val 5440" name="adj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49" name="Google Shape;1649;p40"/>
          <p:cNvSpPr/>
          <p:nvPr>
            <p:ph idx="2" type="pic"/>
          </p:nvPr>
        </p:nvSpPr>
        <p:spPr>
          <a:xfrm>
            <a:off x="5695400" y="1064700"/>
            <a:ext cx="903600" cy="903900"/>
          </a:xfrm>
          <a:prstGeom prst="roundRect">
            <a:avLst>
              <a:gd fmla="val 11119" name="adj"/>
            </a:avLst>
          </a:prstGeom>
          <a:noFill/>
          <a:ln>
            <a:noFill/>
          </a:ln>
        </p:spPr>
      </p:sp>
      <p:sp>
        <p:nvSpPr>
          <p:cNvPr id="1650" name="Google Shape;1650;p40"/>
          <p:cNvSpPr/>
          <p:nvPr>
            <p:ph idx="3" type="pic"/>
          </p:nvPr>
        </p:nvSpPr>
        <p:spPr>
          <a:xfrm>
            <a:off x="7361575" y="1064700"/>
            <a:ext cx="903600" cy="903900"/>
          </a:xfrm>
          <a:prstGeom prst="roundRect">
            <a:avLst>
              <a:gd fmla="val 11119" name="adj"/>
            </a:avLst>
          </a:prstGeom>
          <a:noFill/>
          <a:ln>
            <a:noFill/>
          </a:ln>
        </p:spPr>
      </p:sp>
      <p:sp>
        <p:nvSpPr>
          <p:cNvPr id="1651" name="Google Shape;1651;p40"/>
          <p:cNvSpPr/>
          <p:nvPr>
            <p:ph idx="4" type="pic"/>
          </p:nvPr>
        </p:nvSpPr>
        <p:spPr>
          <a:xfrm>
            <a:off x="5695400" y="2854500"/>
            <a:ext cx="903600" cy="903900"/>
          </a:xfrm>
          <a:prstGeom prst="roundRect">
            <a:avLst>
              <a:gd fmla="val 11119" name="adj"/>
            </a:avLst>
          </a:prstGeom>
          <a:noFill/>
          <a:ln>
            <a:noFill/>
          </a:ln>
        </p:spPr>
      </p:sp>
      <p:sp>
        <p:nvSpPr>
          <p:cNvPr id="1652" name="Google Shape;1652;p40"/>
          <p:cNvSpPr/>
          <p:nvPr>
            <p:ph idx="5" type="pic"/>
          </p:nvPr>
        </p:nvSpPr>
        <p:spPr>
          <a:xfrm>
            <a:off x="7361575" y="2854500"/>
            <a:ext cx="903600" cy="903900"/>
          </a:xfrm>
          <a:prstGeom prst="roundRect">
            <a:avLst>
              <a:gd fmla="val 11119" name="adj"/>
            </a:avLst>
          </a:prstGeom>
          <a:noFill/>
          <a:ln>
            <a:noFill/>
          </a:ln>
        </p:spPr>
      </p:sp>
      <p:sp>
        <p:nvSpPr>
          <p:cNvPr id="1653" name="Google Shape;1653;p40"/>
          <p:cNvSpPr txBox="1"/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/>
        </p:txBody>
      </p:sp>
      <p:sp>
        <p:nvSpPr>
          <p:cNvPr id="1654" name="Google Shape;1654;p40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55" name="Google Shape;1655;p40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56" name="Google Shape;1656;p40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7" name="Google Shape;1657;p40"/>
          <p:cNvSpPr txBox="1"/>
          <p:nvPr>
            <p:ph idx="1" type="body"/>
          </p:nvPr>
        </p:nvSpPr>
        <p:spPr>
          <a:xfrm>
            <a:off x="361200" y="1001400"/>
            <a:ext cx="4936200" cy="3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>
            <a:lvl1pPr indent="-330200" lvl="0" marL="457200" rtl="0" algn="l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nter"/>
              <a:buChar char="⬣"/>
              <a:defRPr sz="1600"/>
            </a:lvl1pPr>
            <a:lvl2pPr indent="-330200" lvl="1" marL="914400" rtl="0" algn="l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nter"/>
              <a:buChar char="⬣"/>
              <a:defRPr sz="1600"/>
            </a:lvl2pPr>
            <a:lvl3pPr indent="-330200" lvl="2" marL="1371600" rtl="0" algn="l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nter"/>
              <a:buChar char="⬣"/>
              <a:defRPr sz="1600"/>
            </a:lvl3pPr>
            <a:lvl4pPr indent="-330200" lvl="3" marL="1828800" rtl="0" algn="l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nter"/>
              <a:buChar char="⬣"/>
              <a:defRPr sz="1600"/>
            </a:lvl4pPr>
            <a:lvl5pPr indent="-330200" lvl="4" marL="2286000" rtl="0" algn="l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nter"/>
              <a:buChar char="⬣"/>
              <a:defRPr sz="1600"/>
            </a:lvl5pPr>
            <a:lvl6pPr indent="-330200" lvl="5" marL="2743200" rtl="0" algn="l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nter"/>
              <a:buChar char="⬣"/>
              <a:defRPr sz="1600"/>
            </a:lvl6pPr>
            <a:lvl7pPr indent="-330200" lvl="6" marL="3200400" rtl="0" algn="l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nter"/>
              <a:buChar char="⬣"/>
              <a:defRPr sz="1600"/>
            </a:lvl7pPr>
            <a:lvl8pPr indent="-330200" lvl="7" marL="3657600" rtl="0" algn="l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nter"/>
              <a:buChar char="⬣"/>
              <a:defRPr sz="1600"/>
            </a:lvl8pPr>
            <a:lvl9pPr indent="-330200" lvl="8" marL="4114800" rtl="0" algn="l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nter"/>
              <a:buChar char="⬣"/>
              <a:defRPr sz="1600"/>
            </a:lvl9pPr>
          </a:lstStyle>
          <a:p/>
        </p:txBody>
      </p:sp>
      <p:sp>
        <p:nvSpPr>
          <p:cNvPr id="1658" name="Google Shape;1658;p40"/>
          <p:cNvSpPr txBox="1"/>
          <p:nvPr>
            <p:ph idx="6" type="subTitle"/>
          </p:nvPr>
        </p:nvSpPr>
        <p:spPr>
          <a:xfrm>
            <a:off x="5727675" y="2044788"/>
            <a:ext cx="1150200" cy="3936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rm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500"/>
              <a:buNone/>
              <a:defRPr b="1" sz="900">
                <a:solidFill>
                  <a:schemeClr val="lt1"/>
                </a:solidFill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  <p:sp>
        <p:nvSpPr>
          <p:cNvPr id="1659" name="Google Shape;1659;p40"/>
          <p:cNvSpPr txBox="1"/>
          <p:nvPr>
            <p:ph idx="7" type="subTitle"/>
          </p:nvPr>
        </p:nvSpPr>
        <p:spPr>
          <a:xfrm>
            <a:off x="7372600" y="2044788"/>
            <a:ext cx="1150200" cy="3936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rm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500"/>
              <a:buNone/>
              <a:defRPr b="1" sz="900">
                <a:solidFill>
                  <a:schemeClr val="lt1"/>
                </a:solidFill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  <p:sp>
        <p:nvSpPr>
          <p:cNvPr id="1660" name="Google Shape;1660;p40"/>
          <p:cNvSpPr txBox="1"/>
          <p:nvPr>
            <p:ph idx="8" type="subTitle"/>
          </p:nvPr>
        </p:nvSpPr>
        <p:spPr>
          <a:xfrm>
            <a:off x="5727675" y="3834588"/>
            <a:ext cx="1150200" cy="3936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rm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500"/>
              <a:buNone/>
              <a:defRPr b="1" sz="900">
                <a:solidFill>
                  <a:schemeClr val="lt1"/>
                </a:solidFill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  <p:sp>
        <p:nvSpPr>
          <p:cNvPr id="1661" name="Google Shape;1661;p40"/>
          <p:cNvSpPr txBox="1"/>
          <p:nvPr>
            <p:ph idx="9" type="subTitle"/>
          </p:nvPr>
        </p:nvSpPr>
        <p:spPr>
          <a:xfrm>
            <a:off x="7372600" y="3834588"/>
            <a:ext cx="1150200" cy="3936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rm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500"/>
              <a:buNone/>
              <a:defRPr b="1" sz="900">
                <a:solidFill>
                  <a:schemeClr val="lt1"/>
                </a:solidFill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d slide">
  <p:cSld name="TITLE_1_1">
    <p:bg>
      <p:bgPr>
        <a:solidFill>
          <a:schemeClr val="dk2"/>
        </a:solidFill>
      </p:bgPr>
    </p:bg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5"/>
          <p:cNvSpPr/>
          <p:nvPr/>
        </p:nvSpPr>
        <p:spPr>
          <a:xfrm>
            <a:off x="4199200" y="2710318"/>
            <a:ext cx="745827" cy="652598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5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lient Team">
  <p:cSld name="OBJECT_1_1_5_1_1">
    <p:bg>
      <p:bgPr>
        <a:solidFill>
          <a:schemeClr val="lt2"/>
        </a:solidFill>
      </p:bgPr>
    </p:bg>
    <p:spTree>
      <p:nvGrpSpPr>
        <p:cNvPr id="1662" name="Shape 1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3" name="Google Shape;1663;p41"/>
          <p:cNvSpPr/>
          <p:nvPr/>
        </p:nvSpPr>
        <p:spPr>
          <a:xfrm>
            <a:off x="5268950" y="825250"/>
            <a:ext cx="4394400" cy="3867300"/>
          </a:xfrm>
          <a:prstGeom prst="roundRect">
            <a:avLst>
              <a:gd fmla="val 5440" name="adj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64" name="Google Shape;1664;p41"/>
          <p:cNvSpPr/>
          <p:nvPr>
            <p:ph idx="2" type="pic"/>
          </p:nvPr>
        </p:nvSpPr>
        <p:spPr>
          <a:xfrm>
            <a:off x="5695400" y="1369500"/>
            <a:ext cx="903600" cy="903900"/>
          </a:xfrm>
          <a:prstGeom prst="roundRect">
            <a:avLst>
              <a:gd fmla="val 11119" name="adj"/>
            </a:avLst>
          </a:prstGeom>
          <a:noFill/>
          <a:ln>
            <a:noFill/>
          </a:ln>
        </p:spPr>
      </p:sp>
      <p:sp>
        <p:nvSpPr>
          <p:cNvPr id="1665" name="Google Shape;1665;p41"/>
          <p:cNvSpPr/>
          <p:nvPr>
            <p:ph idx="3" type="pic"/>
          </p:nvPr>
        </p:nvSpPr>
        <p:spPr>
          <a:xfrm>
            <a:off x="7361575" y="1369500"/>
            <a:ext cx="903600" cy="903900"/>
          </a:xfrm>
          <a:prstGeom prst="roundRect">
            <a:avLst>
              <a:gd fmla="val 11119" name="adj"/>
            </a:avLst>
          </a:prstGeom>
          <a:noFill/>
          <a:ln>
            <a:noFill/>
          </a:ln>
        </p:spPr>
      </p:sp>
      <p:sp>
        <p:nvSpPr>
          <p:cNvPr id="1666" name="Google Shape;1666;p41"/>
          <p:cNvSpPr/>
          <p:nvPr>
            <p:ph idx="4" type="pic"/>
          </p:nvPr>
        </p:nvSpPr>
        <p:spPr>
          <a:xfrm>
            <a:off x="5695400" y="3159300"/>
            <a:ext cx="903600" cy="903900"/>
          </a:xfrm>
          <a:prstGeom prst="roundRect">
            <a:avLst>
              <a:gd fmla="val 11119" name="adj"/>
            </a:avLst>
          </a:prstGeom>
          <a:noFill/>
          <a:ln>
            <a:noFill/>
          </a:ln>
        </p:spPr>
      </p:sp>
      <p:sp>
        <p:nvSpPr>
          <p:cNvPr id="1667" name="Google Shape;1667;p41"/>
          <p:cNvSpPr/>
          <p:nvPr>
            <p:ph idx="5" type="pic"/>
          </p:nvPr>
        </p:nvSpPr>
        <p:spPr>
          <a:xfrm>
            <a:off x="7361575" y="3159300"/>
            <a:ext cx="903600" cy="903900"/>
          </a:xfrm>
          <a:prstGeom prst="roundRect">
            <a:avLst>
              <a:gd fmla="val 11119" name="adj"/>
            </a:avLst>
          </a:prstGeom>
          <a:noFill/>
          <a:ln>
            <a:noFill/>
          </a:ln>
        </p:spPr>
      </p:sp>
      <p:sp>
        <p:nvSpPr>
          <p:cNvPr id="1668" name="Google Shape;1668;p41"/>
          <p:cNvSpPr txBox="1"/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/>
        </p:txBody>
      </p:sp>
      <p:sp>
        <p:nvSpPr>
          <p:cNvPr id="1669" name="Google Shape;1669;p41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70" name="Google Shape;1670;p41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71" name="Google Shape;1671;p41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2" name="Google Shape;1672;p41"/>
          <p:cNvSpPr txBox="1"/>
          <p:nvPr>
            <p:ph idx="1" type="body"/>
          </p:nvPr>
        </p:nvSpPr>
        <p:spPr>
          <a:xfrm>
            <a:off x="361200" y="3901200"/>
            <a:ext cx="49362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>
            <a:lvl1pPr indent="-311150" lvl="0" marL="457200" rtl="0" algn="l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Inter"/>
              <a:buChar char="⬣"/>
              <a:defRPr sz="1600"/>
            </a:lvl1pPr>
            <a:lvl2pPr indent="-311150" lvl="1" marL="914400" rtl="0" algn="l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Inter"/>
              <a:buChar char="⬣"/>
              <a:defRPr sz="1600"/>
            </a:lvl2pPr>
            <a:lvl3pPr indent="-311150" lvl="2" marL="1371600" rtl="0" algn="l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Inter"/>
              <a:buChar char="⬣"/>
              <a:defRPr sz="1600"/>
            </a:lvl3pPr>
            <a:lvl4pPr indent="-311150" lvl="3" marL="1828800" rtl="0" algn="l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Inter"/>
              <a:buChar char="⬣"/>
              <a:defRPr sz="1600"/>
            </a:lvl4pPr>
            <a:lvl5pPr indent="-311150" lvl="4" marL="2286000" rtl="0" algn="l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Inter"/>
              <a:buChar char="⬣"/>
              <a:defRPr sz="1600"/>
            </a:lvl5pPr>
            <a:lvl6pPr indent="-311150" lvl="5" marL="2743200" rtl="0" algn="l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Inter"/>
              <a:buChar char="⬣"/>
              <a:defRPr sz="1600"/>
            </a:lvl6pPr>
            <a:lvl7pPr indent="-311150" lvl="6" marL="3200400" rtl="0" algn="l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Inter"/>
              <a:buChar char="⬣"/>
              <a:defRPr sz="1600"/>
            </a:lvl7pPr>
            <a:lvl8pPr indent="-311150" lvl="7" marL="3657600" rtl="0" algn="l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Inter"/>
              <a:buChar char="⬣"/>
              <a:defRPr sz="1600"/>
            </a:lvl8pPr>
            <a:lvl9pPr indent="-311150" lvl="8" marL="4114800" rtl="0" algn="l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Inter"/>
              <a:buChar char="⬣"/>
              <a:defRPr sz="1600"/>
            </a:lvl9pPr>
          </a:lstStyle>
          <a:p/>
        </p:txBody>
      </p:sp>
      <p:sp>
        <p:nvSpPr>
          <p:cNvPr id="1673" name="Google Shape;1673;p41"/>
          <p:cNvSpPr txBox="1"/>
          <p:nvPr>
            <p:ph idx="6" type="subTitle"/>
          </p:nvPr>
        </p:nvSpPr>
        <p:spPr>
          <a:xfrm>
            <a:off x="5594325" y="2349588"/>
            <a:ext cx="1150200" cy="3936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rmAutofit/>
          </a:bodyPr>
          <a:lstStyle>
            <a:lvl1pPr lvl="0" rtl="0" algn="ctr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500"/>
              <a:buNone/>
              <a:defRPr b="1" sz="900">
                <a:solidFill>
                  <a:schemeClr val="lt1"/>
                </a:solidFill>
              </a:defRPr>
            </a:lvl1pPr>
            <a:lvl2pPr lvl="1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  <p:sp>
        <p:nvSpPr>
          <p:cNvPr id="1674" name="Google Shape;1674;p41"/>
          <p:cNvSpPr txBox="1"/>
          <p:nvPr>
            <p:ph idx="7" type="subTitle"/>
          </p:nvPr>
        </p:nvSpPr>
        <p:spPr>
          <a:xfrm>
            <a:off x="7239250" y="2349588"/>
            <a:ext cx="1150200" cy="3936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rmAutofit/>
          </a:bodyPr>
          <a:lstStyle>
            <a:lvl1pPr lvl="0" rtl="0" algn="ctr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500"/>
              <a:buNone/>
              <a:defRPr b="1" sz="900">
                <a:solidFill>
                  <a:schemeClr val="lt1"/>
                </a:solidFill>
              </a:defRPr>
            </a:lvl1pPr>
            <a:lvl2pPr lvl="1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  <p:sp>
        <p:nvSpPr>
          <p:cNvPr id="1675" name="Google Shape;1675;p41"/>
          <p:cNvSpPr txBox="1"/>
          <p:nvPr>
            <p:ph idx="8" type="subTitle"/>
          </p:nvPr>
        </p:nvSpPr>
        <p:spPr>
          <a:xfrm>
            <a:off x="5594325" y="4139388"/>
            <a:ext cx="1150200" cy="3936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rmAutofit/>
          </a:bodyPr>
          <a:lstStyle>
            <a:lvl1pPr lvl="0" rtl="0" algn="ctr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500"/>
              <a:buNone/>
              <a:defRPr b="1" sz="900">
                <a:solidFill>
                  <a:schemeClr val="lt1"/>
                </a:solidFill>
              </a:defRPr>
            </a:lvl1pPr>
            <a:lvl2pPr lvl="1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  <p:sp>
        <p:nvSpPr>
          <p:cNvPr id="1676" name="Google Shape;1676;p41"/>
          <p:cNvSpPr txBox="1"/>
          <p:nvPr>
            <p:ph idx="9" type="subTitle"/>
          </p:nvPr>
        </p:nvSpPr>
        <p:spPr>
          <a:xfrm>
            <a:off x="7239250" y="4139388"/>
            <a:ext cx="1150200" cy="3936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rmAutofit/>
          </a:bodyPr>
          <a:lstStyle>
            <a:lvl1pPr lvl="0" rtl="0" algn="ctr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500"/>
              <a:buNone/>
              <a:defRPr b="1" sz="900">
                <a:solidFill>
                  <a:schemeClr val="lt1"/>
                </a:solidFill>
              </a:defRPr>
            </a:lvl1pPr>
            <a:lvl2pPr lvl="1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  <p:sp>
        <p:nvSpPr>
          <p:cNvPr id="1677" name="Google Shape;1677;p41"/>
          <p:cNvSpPr/>
          <p:nvPr>
            <p:ph idx="13" type="pic"/>
          </p:nvPr>
        </p:nvSpPr>
        <p:spPr>
          <a:xfrm>
            <a:off x="513400" y="1369500"/>
            <a:ext cx="903600" cy="903900"/>
          </a:xfrm>
          <a:prstGeom prst="roundRect">
            <a:avLst>
              <a:gd fmla="val 11119" name="adj"/>
            </a:avLst>
          </a:prstGeom>
          <a:noFill/>
          <a:ln>
            <a:noFill/>
          </a:ln>
        </p:spPr>
      </p:sp>
      <p:sp>
        <p:nvSpPr>
          <p:cNvPr id="1678" name="Google Shape;1678;p41"/>
          <p:cNvSpPr/>
          <p:nvPr>
            <p:ph idx="14" type="pic"/>
          </p:nvPr>
        </p:nvSpPr>
        <p:spPr>
          <a:xfrm>
            <a:off x="2144344" y="1369500"/>
            <a:ext cx="903600" cy="903900"/>
          </a:xfrm>
          <a:prstGeom prst="roundRect">
            <a:avLst>
              <a:gd fmla="val 11119" name="adj"/>
            </a:avLst>
          </a:prstGeom>
          <a:noFill/>
          <a:ln>
            <a:noFill/>
          </a:ln>
        </p:spPr>
      </p:sp>
      <p:sp>
        <p:nvSpPr>
          <p:cNvPr id="1679" name="Google Shape;1679;p41"/>
          <p:cNvSpPr txBox="1"/>
          <p:nvPr>
            <p:ph idx="15" type="subTitle"/>
          </p:nvPr>
        </p:nvSpPr>
        <p:spPr>
          <a:xfrm>
            <a:off x="390100" y="2349588"/>
            <a:ext cx="1150200" cy="3936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rmAutofit/>
          </a:bodyPr>
          <a:lstStyle>
            <a:lvl1pPr lvl="0" rtl="0" algn="ctr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b="1" sz="900"/>
            </a:lvl1pPr>
            <a:lvl2pPr lvl="1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2pPr>
            <a:lvl3pPr lvl="2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3pPr>
            <a:lvl4pPr lvl="3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4pPr>
            <a:lvl5pPr lvl="4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5pPr>
            <a:lvl6pPr lvl="5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6pPr>
            <a:lvl7pPr lvl="6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7pPr>
            <a:lvl8pPr lvl="7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8pPr>
            <a:lvl9pPr lvl="8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9pPr>
          </a:lstStyle>
          <a:p/>
        </p:txBody>
      </p:sp>
      <p:sp>
        <p:nvSpPr>
          <p:cNvPr id="1680" name="Google Shape;1680;p41"/>
          <p:cNvSpPr txBox="1"/>
          <p:nvPr>
            <p:ph idx="16" type="subTitle"/>
          </p:nvPr>
        </p:nvSpPr>
        <p:spPr>
          <a:xfrm>
            <a:off x="1991400" y="2349588"/>
            <a:ext cx="1150200" cy="3936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rmAutofit/>
          </a:bodyPr>
          <a:lstStyle>
            <a:lvl1pPr lvl="0" rtl="0" algn="ctr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b="1" sz="900"/>
            </a:lvl1pPr>
            <a:lvl2pPr lvl="1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2pPr>
            <a:lvl3pPr lvl="2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3pPr>
            <a:lvl4pPr lvl="3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4pPr>
            <a:lvl5pPr lvl="4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5pPr>
            <a:lvl6pPr lvl="5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6pPr>
            <a:lvl7pPr lvl="6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7pPr>
            <a:lvl8pPr lvl="7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8pPr>
            <a:lvl9pPr lvl="8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9pPr>
          </a:lstStyle>
          <a:p/>
        </p:txBody>
      </p:sp>
      <p:sp>
        <p:nvSpPr>
          <p:cNvPr id="1681" name="Google Shape;1681;p41"/>
          <p:cNvSpPr/>
          <p:nvPr>
            <p:ph idx="17" type="pic"/>
          </p:nvPr>
        </p:nvSpPr>
        <p:spPr>
          <a:xfrm>
            <a:off x="3775288" y="1369500"/>
            <a:ext cx="903600" cy="903900"/>
          </a:xfrm>
          <a:prstGeom prst="roundRect">
            <a:avLst>
              <a:gd fmla="val 11119" name="adj"/>
            </a:avLst>
          </a:prstGeom>
          <a:noFill/>
          <a:ln>
            <a:noFill/>
          </a:ln>
        </p:spPr>
      </p:sp>
      <p:sp>
        <p:nvSpPr>
          <p:cNvPr id="1682" name="Google Shape;1682;p41"/>
          <p:cNvSpPr txBox="1"/>
          <p:nvPr>
            <p:ph idx="18" type="subTitle"/>
          </p:nvPr>
        </p:nvSpPr>
        <p:spPr>
          <a:xfrm>
            <a:off x="3651988" y="2349588"/>
            <a:ext cx="1150200" cy="3936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rmAutofit/>
          </a:bodyPr>
          <a:lstStyle>
            <a:lvl1pPr lvl="0" rtl="0" algn="ctr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b="1" sz="900"/>
            </a:lvl1pPr>
            <a:lvl2pPr lvl="1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2pPr>
            <a:lvl3pPr lvl="2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3pPr>
            <a:lvl4pPr lvl="3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4pPr>
            <a:lvl5pPr lvl="4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5pPr>
            <a:lvl6pPr lvl="5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6pPr>
            <a:lvl7pPr lvl="6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7pPr>
            <a:lvl8pPr lvl="7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8pPr>
            <a:lvl9pPr lvl="8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9pPr>
          </a:lstStyle>
          <a:p/>
        </p:txBody>
      </p:sp>
      <p:sp>
        <p:nvSpPr>
          <p:cNvPr id="1683" name="Google Shape;1683;p41"/>
          <p:cNvSpPr txBox="1"/>
          <p:nvPr>
            <p:ph idx="19" type="subTitle"/>
          </p:nvPr>
        </p:nvSpPr>
        <p:spPr>
          <a:xfrm>
            <a:off x="390100" y="1001400"/>
            <a:ext cx="1857900" cy="144000"/>
          </a:xfrm>
          <a:prstGeom prst="rect">
            <a:avLst/>
          </a:prstGeom>
          <a:solidFill>
            <a:schemeClr val="accent2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36000" spcFirstLastPara="1" rIns="36000" wrap="square" tIns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9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2pPr>
            <a:lvl3pPr lvl="2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3pPr>
            <a:lvl4pPr lvl="3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4pPr>
            <a:lvl5pPr lvl="4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5pPr>
            <a:lvl6pPr lvl="5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6pPr>
            <a:lvl7pPr lvl="6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7pPr>
            <a:lvl8pPr lvl="7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8pPr>
            <a:lvl9pPr lvl="8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9pPr>
          </a:lstStyle>
          <a:p/>
        </p:txBody>
      </p:sp>
      <p:sp>
        <p:nvSpPr>
          <p:cNvPr id="1684" name="Google Shape;1684;p41"/>
          <p:cNvSpPr txBox="1"/>
          <p:nvPr>
            <p:ph idx="20" type="subTitle"/>
          </p:nvPr>
        </p:nvSpPr>
        <p:spPr>
          <a:xfrm>
            <a:off x="5503675" y="1001400"/>
            <a:ext cx="1857900" cy="144000"/>
          </a:xfrm>
          <a:prstGeom prst="rect">
            <a:avLst/>
          </a:prstGeom>
          <a:solidFill>
            <a:schemeClr val="accent2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36000" spcFirstLastPara="1" rIns="36000" wrap="square" tIns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9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2pPr>
            <a:lvl3pPr lvl="2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3pPr>
            <a:lvl4pPr lvl="3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4pPr>
            <a:lvl5pPr lvl="4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5pPr>
            <a:lvl6pPr lvl="5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6pPr>
            <a:lvl7pPr lvl="6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7pPr>
            <a:lvl8pPr lvl="7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8pPr>
            <a:lvl9pPr lvl="8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small List  - Lunar">
  <p:cSld name="OBJECT_1_1_5_2">
    <p:bg>
      <p:bgPr>
        <a:solidFill>
          <a:schemeClr val="lt2"/>
        </a:solidFill>
      </p:bgPr>
    </p:bg>
    <p:spTree>
      <p:nvGrpSpPr>
        <p:cNvPr id="1685" name="Shape 1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6" name="Google Shape;1686;p42"/>
          <p:cNvSpPr txBox="1"/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/>
        </p:txBody>
      </p:sp>
      <p:sp>
        <p:nvSpPr>
          <p:cNvPr id="1687" name="Google Shape;1687;p42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88" name="Google Shape;1688;p42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89" name="Google Shape;1689;p42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0" name="Google Shape;1690;p42"/>
          <p:cNvSpPr txBox="1"/>
          <p:nvPr>
            <p:ph idx="1" type="body"/>
          </p:nvPr>
        </p:nvSpPr>
        <p:spPr>
          <a:xfrm>
            <a:off x="3360650" y="1732100"/>
            <a:ext cx="4936200" cy="30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>
            <a:lvl1pPr indent="-2921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1pPr>
            <a:lvl2pPr indent="-292100" lvl="1" marL="914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2pPr>
            <a:lvl3pPr indent="-292100" lvl="2" marL="1371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3pPr>
            <a:lvl4pPr indent="-292100" lvl="3" marL="18288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4pPr>
            <a:lvl5pPr indent="-292100" lvl="4" marL="22860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5pPr>
            <a:lvl6pPr indent="-292100" lvl="5" marL="27432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6pPr>
            <a:lvl7pPr indent="-292100" lvl="6" marL="3200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7pPr>
            <a:lvl8pPr indent="-292100" lvl="7" marL="3657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8pPr>
            <a:lvl9pPr indent="-292100" lvl="8" marL="411480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9pPr>
          </a:lstStyle>
          <a:p/>
        </p:txBody>
      </p:sp>
      <p:sp>
        <p:nvSpPr>
          <p:cNvPr id="1691" name="Google Shape;1691;p42"/>
          <p:cNvSpPr txBox="1"/>
          <p:nvPr>
            <p:ph idx="2" type="subTitle"/>
          </p:nvPr>
        </p:nvSpPr>
        <p:spPr>
          <a:xfrm>
            <a:off x="361200" y="1732100"/>
            <a:ext cx="2934300" cy="12096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rm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4600"/>
              <a:buFont typeface="Inter Medium"/>
              <a:buNone/>
              <a:defRPr sz="46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small List  - Ultraviolet">
  <p:cSld name="OBJECT_1_1_5_2_1_1">
    <p:bg>
      <p:bgPr>
        <a:solidFill>
          <a:schemeClr val="dk2"/>
        </a:solidFill>
      </p:bgPr>
    </p:bg>
    <p:spTree>
      <p:nvGrpSpPr>
        <p:cNvPr id="1692" name="Shape 1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3" name="Google Shape;1693;p43"/>
          <p:cNvSpPr txBox="1"/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Medium"/>
              <a:buNone/>
              <a:defRPr sz="24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694" name="Google Shape;1694;p43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95" name="Google Shape;1695;p43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96" name="Google Shape;1696;p43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7" name="Google Shape;1697;p43"/>
          <p:cNvSpPr txBox="1"/>
          <p:nvPr>
            <p:ph idx="1" type="body"/>
          </p:nvPr>
        </p:nvSpPr>
        <p:spPr>
          <a:xfrm>
            <a:off x="3181875" y="1732100"/>
            <a:ext cx="4936200" cy="30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>
            <a:lvl1pPr indent="-3048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"/>
              <a:buChar char="⬣"/>
              <a:defRPr>
                <a:solidFill>
                  <a:schemeClr val="lt1"/>
                </a:solidFill>
              </a:defRPr>
            </a:lvl1pPr>
            <a:lvl2pPr indent="-304800" lvl="1" marL="914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"/>
              <a:buChar char="⬣"/>
              <a:defRPr>
                <a:solidFill>
                  <a:schemeClr val="lt1"/>
                </a:solidFill>
              </a:defRPr>
            </a:lvl2pPr>
            <a:lvl3pPr indent="-304800" lvl="2" marL="1371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"/>
              <a:buChar char="⬣"/>
              <a:defRPr>
                <a:solidFill>
                  <a:schemeClr val="lt1"/>
                </a:solidFill>
              </a:defRPr>
            </a:lvl3pPr>
            <a:lvl4pPr indent="-304800" lvl="3" marL="18288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"/>
              <a:buChar char="⬣"/>
              <a:defRPr>
                <a:solidFill>
                  <a:schemeClr val="lt1"/>
                </a:solidFill>
              </a:defRPr>
            </a:lvl4pPr>
            <a:lvl5pPr indent="-304800" lvl="4" marL="22860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"/>
              <a:buChar char="⬣"/>
              <a:defRPr>
                <a:solidFill>
                  <a:schemeClr val="lt1"/>
                </a:solidFill>
              </a:defRPr>
            </a:lvl5pPr>
            <a:lvl6pPr indent="-304800" lvl="5" marL="27432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"/>
              <a:buChar char="⬣"/>
              <a:defRPr>
                <a:solidFill>
                  <a:schemeClr val="lt1"/>
                </a:solidFill>
              </a:defRPr>
            </a:lvl6pPr>
            <a:lvl7pPr indent="-304800" lvl="6" marL="3200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"/>
              <a:buChar char="⬣"/>
              <a:defRPr>
                <a:solidFill>
                  <a:schemeClr val="lt1"/>
                </a:solidFill>
              </a:defRPr>
            </a:lvl7pPr>
            <a:lvl8pPr indent="-304800" lvl="7" marL="3657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"/>
              <a:buChar char="⬣"/>
              <a:defRPr>
                <a:solidFill>
                  <a:schemeClr val="lt1"/>
                </a:solidFill>
              </a:defRPr>
            </a:lvl8pPr>
            <a:lvl9pPr indent="-304800" lvl="8" marL="411480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lt1"/>
              </a:buClr>
              <a:buSzPts val="1200"/>
              <a:buFont typeface="Inter"/>
              <a:buChar char="⬣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698" name="Google Shape;1698;p43"/>
          <p:cNvSpPr txBox="1"/>
          <p:nvPr>
            <p:ph idx="2" type="subTitle"/>
          </p:nvPr>
        </p:nvSpPr>
        <p:spPr>
          <a:xfrm>
            <a:off x="361200" y="1732100"/>
            <a:ext cx="2934300" cy="12096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rm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699" name="Google Shape;1699;p43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1700" name="Google Shape;1700;p43"/>
          <p:cNvGrpSpPr/>
          <p:nvPr/>
        </p:nvGrpSpPr>
        <p:grpSpPr>
          <a:xfrm>
            <a:off x="7021503" y="65352"/>
            <a:ext cx="2600043" cy="5009511"/>
            <a:chOff x="3260725" y="2454275"/>
            <a:chExt cx="606424" cy="1168399"/>
          </a:xfrm>
        </p:grpSpPr>
        <p:sp>
          <p:nvSpPr>
            <p:cNvPr id="1701" name="Google Shape;1701;p43"/>
            <p:cNvSpPr/>
            <p:nvPr/>
          </p:nvSpPr>
          <p:spPr>
            <a:xfrm>
              <a:off x="3260725" y="3512184"/>
              <a:ext cx="123190" cy="110490"/>
            </a:xfrm>
            <a:custGeom>
              <a:rect b="b" l="l" r="r" t="t"/>
              <a:pathLst>
                <a:path extrusionOk="0" h="110490" w="123190">
                  <a:moveTo>
                    <a:pt x="32385" y="10160"/>
                  </a:moveTo>
                  <a:lnTo>
                    <a:pt x="20320" y="0"/>
                  </a:lnTo>
                  <a:lnTo>
                    <a:pt x="0" y="24130"/>
                  </a:lnTo>
                  <a:lnTo>
                    <a:pt x="12065" y="34290"/>
                  </a:lnTo>
                  <a:lnTo>
                    <a:pt x="90170" y="100330"/>
                  </a:lnTo>
                  <a:lnTo>
                    <a:pt x="102235" y="110490"/>
                  </a:lnTo>
                  <a:lnTo>
                    <a:pt x="123190" y="86360"/>
                  </a:lnTo>
                  <a:lnTo>
                    <a:pt x="110490" y="762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2" name="Google Shape;1702;p43"/>
            <p:cNvSpPr/>
            <p:nvPr/>
          </p:nvSpPr>
          <p:spPr>
            <a:xfrm>
              <a:off x="3495039" y="3517265"/>
              <a:ext cx="122555" cy="100329"/>
            </a:xfrm>
            <a:custGeom>
              <a:rect b="b" l="l" r="r" t="t"/>
              <a:pathLst>
                <a:path extrusionOk="0" h="100329" w="122555">
                  <a:moveTo>
                    <a:pt x="31115" y="9525"/>
                  </a:moveTo>
                  <a:lnTo>
                    <a:pt x="18415" y="0"/>
                  </a:lnTo>
                  <a:lnTo>
                    <a:pt x="0" y="26035"/>
                  </a:lnTo>
                  <a:lnTo>
                    <a:pt x="12700" y="34925"/>
                  </a:lnTo>
                  <a:lnTo>
                    <a:pt x="90805" y="91440"/>
                  </a:lnTo>
                  <a:lnTo>
                    <a:pt x="104140" y="100330"/>
                  </a:lnTo>
                  <a:lnTo>
                    <a:pt x="122555" y="74930"/>
                  </a:lnTo>
                  <a:lnTo>
                    <a:pt x="109220" y="654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3" name="Google Shape;1703;p43"/>
            <p:cNvSpPr/>
            <p:nvPr/>
          </p:nvSpPr>
          <p:spPr>
            <a:xfrm>
              <a:off x="3420109" y="3345179"/>
              <a:ext cx="121284" cy="87629"/>
            </a:xfrm>
            <a:custGeom>
              <a:rect b="b" l="l" r="r" t="t"/>
              <a:pathLst>
                <a:path extrusionOk="0" h="87629" w="121284">
                  <a:moveTo>
                    <a:pt x="105410" y="87630"/>
                  </a:moveTo>
                  <a:lnTo>
                    <a:pt x="121285" y="60325"/>
                  </a:lnTo>
                  <a:lnTo>
                    <a:pt x="107315" y="52705"/>
                  </a:lnTo>
                  <a:lnTo>
                    <a:pt x="29210" y="8255"/>
                  </a:lnTo>
                  <a:lnTo>
                    <a:pt x="15240" y="0"/>
                  </a:lnTo>
                  <a:lnTo>
                    <a:pt x="0" y="27940"/>
                  </a:lnTo>
                  <a:lnTo>
                    <a:pt x="13335" y="35560"/>
                  </a:lnTo>
                  <a:lnTo>
                    <a:pt x="91440" y="800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4" name="Google Shape;1704;p43"/>
            <p:cNvSpPr/>
            <p:nvPr/>
          </p:nvSpPr>
          <p:spPr>
            <a:xfrm>
              <a:off x="3745864" y="3523615"/>
              <a:ext cx="121285" cy="87629"/>
            </a:xfrm>
            <a:custGeom>
              <a:rect b="b" l="l" r="r" t="t"/>
              <a:pathLst>
                <a:path extrusionOk="0" h="87629" w="121285">
                  <a:moveTo>
                    <a:pt x="29210" y="8255"/>
                  </a:moveTo>
                  <a:lnTo>
                    <a:pt x="15240" y="0"/>
                  </a:lnTo>
                  <a:lnTo>
                    <a:pt x="0" y="27940"/>
                  </a:lnTo>
                  <a:lnTo>
                    <a:pt x="13335" y="35560"/>
                  </a:lnTo>
                  <a:lnTo>
                    <a:pt x="92075" y="80010"/>
                  </a:lnTo>
                  <a:lnTo>
                    <a:pt x="105410" y="87630"/>
                  </a:lnTo>
                  <a:lnTo>
                    <a:pt x="121285" y="60325"/>
                  </a:lnTo>
                  <a:lnTo>
                    <a:pt x="107315" y="52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5" name="Google Shape;1705;p43"/>
            <p:cNvSpPr/>
            <p:nvPr/>
          </p:nvSpPr>
          <p:spPr>
            <a:xfrm>
              <a:off x="3364230" y="3175000"/>
              <a:ext cx="119380" cy="71754"/>
            </a:xfrm>
            <a:custGeom>
              <a:rect b="b" l="l" r="r" t="t"/>
              <a:pathLst>
                <a:path extrusionOk="0" h="71754" w="119380">
                  <a:moveTo>
                    <a:pt x="93345" y="66040"/>
                  </a:moveTo>
                  <a:lnTo>
                    <a:pt x="107950" y="71755"/>
                  </a:lnTo>
                  <a:lnTo>
                    <a:pt x="119380" y="42545"/>
                  </a:lnTo>
                  <a:lnTo>
                    <a:pt x="104775" y="36195"/>
                  </a:lnTo>
                  <a:lnTo>
                    <a:pt x="26670" y="5715"/>
                  </a:lnTo>
                  <a:lnTo>
                    <a:pt x="12065" y="0"/>
                  </a:lnTo>
                  <a:lnTo>
                    <a:pt x="0" y="29845"/>
                  </a:lnTo>
                  <a:lnTo>
                    <a:pt x="15240" y="355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6" name="Google Shape;1706;p43"/>
            <p:cNvSpPr/>
            <p:nvPr/>
          </p:nvSpPr>
          <p:spPr>
            <a:xfrm>
              <a:off x="3690619" y="3353434"/>
              <a:ext cx="119380" cy="71755"/>
            </a:xfrm>
            <a:custGeom>
              <a:rect b="b" l="l" r="r" t="t"/>
              <a:pathLst>
                <a:path extrusionOk="0" h="71755" w="119380">
                  <a:moveTo>
                    <a:pt x="107315" y="71755"/>
                  </a:moveTo>
                  <a:lnTo>
                    <a:pt x="119380" y="41910"/>
                  </a:lnTo>
                  <a:lnTo>
                    <a:pt x="104140" y="36195"/>
                  </a:lnTo>
                  <a:lnTo>
                    <a:pt x="26035" y="5715"/>
                  </a:lnTo>
                  <a:lnTo>
                    <a:pt x="11430" y="0"/>
                  </a:lnTo>
                  <a:lnTo>
                    <a:pt x="0" y="29210"/>
                  </a:lnTo>
                  <a:lnTo>
                    <a:pt x="14605" y="35560"/>
                  </a:lnTo>
                  <a:lnTo>
                    <a:pt x="92710" y="660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7" name="Google Shape;1707;p43"/>
            <p:cNvSpPr/>
            <p:nvPr/>
          </p:nvSpPr>
          <p:spPr>
            <a:xfrm>
              <a:off x="3331844" y="3006089"/>
              <a:ext cx="115570" cy="53339"/>
            </a:xfrm>
            <a:custGeom>
              <a:rect b="b" l="l" r="r" t="t"/>
              <a:pathLst>
                <a:path extrusionOk="0" h="53339" w="115570">
                  <a:moveTo>
                    <a:pt x="109220" y="53340"/>
                  </a:moveTo>
                  <a:lnTo>
                    <a:pt x="115570" y="22225"/>
                  </a:lnTo>
                  <a:lnTo>
                    <a:pt x="99695" y="19050"/>
                  </a:lnTo>
                  <a:lnTo>
                    <a:pt x="21590" y="3175"/>
                  </a:lnTo>
                  <a:lnTo>
                    <a:pt x="5715" y="0"/>
                  </a:lnTo>
                  <a:lnTo>
                    <a:pt x="0" y="31115"/>
                  </a:lnTo>
                  <a:lnTo>
                    <a:pt x="15240" y="34290"/>
                  </a:lnTo>
                  <a:lnTo>
                    <a:pt x="93345" y="501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8" name="Google Shape;1708;p43"/>
            <p:cNvSpPr/>
            <p:nvPr/>
          </p:nvSpPr>
          <p:spPr>
            <a:xfrm>
              <a:off x="3657600" y="3184525"/>
              <a:ext cx="115569" cy="52704"/>
            </a:xfrm>
            <a:custGeom>
              <a:rect b="b" l="l" r="r" t="t"/>
              <a:pathLst>
                <a:path extrusionOk="0" h="52704" w="115569">
                  <a:moveTo>
                    <a:pt x="109220" y="52705"/>
                  </a:moveTo>
                  <a:lnTo>
                    <a:pt x="115570" y="21590"/>
                  </a:lnTo>
                  <a:lnTo>
                    <a:pt x="99695" y="18415"/>
                  </a:lnTo>
                  <a:lnTo>
                    <a:pt x="21590" y="3175"/>
                  </a:lnTo>
                  <a:lnTo>
                    <a:pt x="6350" y="0"/>
                  </a:lnTo>
                  <a:lnTo>
                    <a:pt x="0" y="31115"/>
                  </a:lnTo>
                  <a:lnTo>
                    <a:pt x="15240" y="34290"/>
                  </a:lnTo>
                  <a:lnTo>
                    <a:pt x="93345" y="495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9" name="Google Shape;1709;p43"/>
            <p:cNvSpPr/>
            <p:nvPr/>
          </p:nvSpPr>
          <p:spPr>
            <a:xfrm>
              <a:off x="3322319" y="2838450"/>
              <a:ext cx="109855" cy="31750"/>
            </a:xfrm>
            <a:custGeom>
              <a:rect b="b" l="l" r="r" t="t"/>
              <a:pathLst>
                <a:path extrusionOk="0" h="31750" w="109855">
                  <a:moveTo>
                    <a:pt x="93980" y="31750"/>
                  </a:moveTo>
                  <a:lnTo>
                    <a:pt x="109855" y="31750"/>
                  </a:lnTo>
                  <a:lnTo>
                    <a:pt x="109855" y="0"/>
                  </a:lnTo>
                  <a:lnTo>
                    <a:pt x="93980" y="0"/>
                  </a:lnTo>
                  <a:lnTo>
                    <a:pt x="15875" y="0"/>
                  </a:lnTo>
                  <a:lnTo>
                    <a:pt x="0" y="0"/>
                  </a:lnTo>
                  <a:lnTo>
                    <a:pt x="0" y="31750"/>
                  </a:lnTo>
                  <a:lnTo>
                    <a:pt x="15875" y="31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0" name="Google Shape;1710;p43"/>
            <p:cNvSpPr/>
            <p:nvPr/>
          </p:nvSpPr>
          <p:spPr>
            <a:xfrm>
              <a:off x="3648075" y="3016885"/>
              <a:ext cx="110489" cy="31750"/>
            </a:xfrm>
            <a:custGeom>
              <a:rect b="b" l="l" r="r" t="t"/>
              <a:pathLst>
                <a:path extrusionOk="0" h="31750" w="110489">
                  <a:moveTo>
                    <a:pt x="94615" y="31750"/>
                  </a:moveTo>
                  <a:lnTo>
                    <a:pt x="110490" y="31750"/>
                  </a:lnTo>
                  <a:lnTo>
                    <a:pt x="110490" y="0"/>
                  </a:lnTo>
                  <a:lnTo>
                    <a:pt x="94615" y="0"/>
                  </a:lnTo>
                  <a:lnTo>
                    <a:pt x="15875" y="0"/>
                  </a:lnTo>
                  <a:lnTo>
                    <a:pt x="0" y="0"/>
                  </a:lnTo>
                  <a:lnTo>
                    <a:pt x="0" y="31750"/>
                  </a:lnTo>
                  <a:lnTo>
                    <a:pt x="15875" y="31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1" name="Google Shape;1711;p43"/>
            <p:cNvSpPr/>
            <p:nvPr/>
          </p:nvSpPr>
          <p:spPr>
            <a:xfrm>
              <a:off x="3331209" y="2649854"/>
              <a:ext cx="115570" cy="52705"/>
            </a:xfrm>
            <a:custGeom>
              <a:rect b="b" l="l" r="r" t="t"/>
              <a:pathLst>
                <a:path extrusionOk="0" h="52705" w="115570">
                  <a:moveTo>
                    <a:pt x="21590" y="49530"/>
                  </a:moveTo>
                  <a:lnTo>
                    <a:pt x="99695" y="34290"/>
                  </a:lnTo>
                  <a:lnTo>
                    <a:pt x="115570" y="31115"/>
                  </a:lnTo>
                  <a:lnTo>
                    <a:pt x="109220" y="0"/>
                  </a:lnTo>
                  <a:lnTo>
                    <a:pt x="93980" y="3175"/>
                  </a:lnTo>
                  <a:lnTo>
                    <a:pt x="15240" y="18415"/>
                  </a:lnTo>
                  <a:lnTo>
                    <a:pt x="0" y="21590"/>
                  </a:lnTo>
                  <a:lnTo>
                    <a:pt x="6350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2" name="Google Shape;1712;p43"/>
            <p:cNvSpPr/>
            <p:nvPr/>
          </p:nvSpPr>
          <p:spPr>
            <a:xfrm>
              <a:off x="3656964" y="2828289"/>
              <a:ext cx="115570" cy="52070"/>
            </a:xfrm>
            <a:custGeom>
              <a:rect b="b" l="l" r="r" t="t"/>
              <a:pathLst>
                <a:path extrusionOk="0" h="52070" w="115570">
                  <a:moveTo>
                    <a:pt x="21590" y="49530"/>
                  </a:moveTo>
                  <a:lnTo>
                    <a:pt x="100330" y="33655"/>
                  </a:lnTo>
                  <a:lnTo>
                    <a:pt x="115570" y="31115"/>
                  </a:lnTo>
                  <a:lnTo>
                    <a:pt x="109220" y="0"/>
                  </a:lnTo>
                  <a:lnTo>
                    <a:pt x="93980" y="2540"/>
                  </a:lnTo>
                  <a:lnTo>
                    <a:pt x="15875" y="18415"/>
                  </a:lnTo>
                  <a:lnTo>
                    <a:pt x="0" y="20955"/>
                  </a:lnTo>
                  <a:lnTo>
                    <a:pt x="6350" y="52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3" name="Google Shape;1713;p43"/>
            <p:cNvSpPr/>
            <p:nvPr/>
          </p:nvSpPr>
          <p:spPr>
            <a:xfrm>
              <a:off x="3363594" y="2461895"/>
              <a:ext cx="119380" cy="71754"/>
            </a:xfrm>
            <a:custGeom>
              <a:rect b="b" l="l" r="r" t="t"/>
              <a:pathLst>
                <a:path extrusionOk="0" h="71754" w="119380">
                  <a:moveTo>
                    <a:pt x="26035" y="66040"/>
                  </a:moveTo>
                  <a:lnTo>
                    <a:pt x="104775" y="35560"/>
                  </a:lnTo>
                  <a:lnTo>
                    <a:pt x="119380" y="29845"/>
                  </a:lnTo>
                  <a:lnTo>
                    <a:pt x="107950" y="0"/>
                  </a:lnTo>
                  <a:lnTo>
                    <a:pt x="93345" y="5715"/>
                  </a:lnTo>
                  <a:lnTo>
                    <a:pt x="14605" y="36195"/>
                  </a:lnTo>
                  <a:lnTo>
                    <a:pt x="0" y="41910"/>
                  </a:lnTo>
                  <a:lnTo>
                    <a:pt x="11430" y="717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4" name="Google Shape;1714;p43"/>
            <p:cNvSpPr/>
            <p:nvPr/>
          </p:nvSpPr>
          <p:spPr>
            <a:xfrm>
              <a:off x="3689350" y="2640329"/>
              <a:ext cx="119380" cy="71120"/>
            </a:xfrm>
            <a:custGeom>
              <a:rect b="b" l="l" r="r" t="t"/>
              <a:pathLst>
                <a:path extrusionOk="0" h="71120" w="119380">
                  <a:moveTo>
                    <a:pt x="26670" y="65405"/>
                  </a:moveTo>
                  <a:lnTo>
                    <a:pt x="104775" y="35560"/>
                  </a:lnTo>
                  <a:lnTo>
                    <a:pt x="119380" y="29845"/>
                  </a:lnTo>
                  <a:lnTo>
                    <a:pt x="107950" y="0"/>
                  </a:lnTo>
                  <a:lnTo>
                    <a:pt x="93345" y="5715"/>
                  </a:lnTo>
                  <a:lnTo>
                    <a:pt x="15240" y="36195"/>
                  </a:lnTo>
                  <a:lnTo>
                    <a:pt x="0" y="41910"/>
                  </a:lnTo>
                  <a:lnTo>
                    <a:pt x="11430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5" name="Google Shape;1715;p43"/>
            <p:cNvSpPr/>
            <p:nvPr/>
          </p:nvSpPr>
          <p:spPr>
            <a:xfrm>
              <a:off x="3744594" y="2454275"/>
              <a:ext cx="121285" cy="86995"/>
            </a:xfrm>
            <a:custGeom>
              <a:rect b="b" l="l" r="r" t="t"/>
              <a:pathLst>
                <a:path extrusionOk="0" h="86995" w="121285">
                  <a:moveTo>
                    <a:pt x="29210" y="79375"/>
                  </a:moveTo>
                  <a:lnTo>
                    <a:pt x="107315" y="34925"/>
                  </a:lnTo>
                  <a:lnTo>
                    <a:pt x="121285" y="27305"/>
                  </a:lnTo>
                  <a:lnTo>
                    <a:pt x="105410" y="0"/>
                  </a:lnTo>
                  <a:lnTo>
                    <a:pt x="92075" y="7620"/>
                  </a:lnTo>
                  <a:lnTo>
                    <a:pt x="13970" y="51435"/>
                  </a:lnTo>
                  <a:lnTo>
                    <a:pt x="0" y="59690"/>
                  </a:lnTo>
                  <a:lnTo>
                    <a:pt x="15240" y="869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se Study">
  <p:cSld name="OBJECT_1_1_2_1_1_1">
    <p:bg>
      <p:bgPr>
        <a:solidFill>
          <a:schemeClr val="dk2"/>
        </a:solidFill>
      </p:bgPr>
    </p:bg>
    <p:spTree>
      <p:nvGrpSpPr>
        <p:cNvPr id="1716" name="Shape 1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7" name="Google Shape;1717;p44"/>
          <p:cNvSpPr txBox="1"/>
          <p:nvPr>
            <p:ph idx="1" type="subTitle"/>
          </p:nvPr>
        </p:nvSpPr>
        <p:spPr>
          <a:xfrm>
            <a:off x="370425" y="1754050"/>
            <a:ext cx="1210800" cy="198000"/>
          </a:xfrm>
          <a:prstGeom prst="rect">
            <a:avLst/>
          </a:prstGeom>
          <a:solidFill>
            <a:schemeClr val="accent2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36000" spcFirstLastPara="1" rIns="36000" wrap="square" tIns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1200"/>
              <a:buFont typeface="Inter Medium"/>
              <a:buNone/>
              <a:defRPr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  <p:sp>
        <p:nvSpPr>
          <p:cNvPr id="1718" name="Google Shape;1718;p44"/>
          <p:cNvSpPr txBox="1"/>
          <p:nvPr>
            <p:ph idx="2" type="subTitle"/>
          </p:nvPr>
        </p:nvSpPr>
        <p:spPr>
          <a:xfrm>
            <a:off x="3179588" y="1754050"/>
            <a:ext cx="1210800" cy="198000"/>
          </a:xfrm>
          <a:prstGeom prst="rect">
            <a:avLst/>
          </a:prstGeom>
          <a:solidFill>
            <a:schemeClr val="accent2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36000" spcFirstLastPara="1" rIns="36000" wrap="square" tIns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1200"/>
              <a:buFont typeface="Inter Medium"/>
              <a:buNone/>
              <a:defRPr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  <p:sp>
        <p:nvSpPr>
          <p:cNvPr id="1719" name="Google Shape;1719;p44"/>
          <p:cNvSpPr txBox="1"/>
          <p:nvPr>
            <p:ph idx="3" type="subTitle"/>
          </p:nvPr>
        </p:nvSpPr>
        <p:spPr>
          <a:xfrm>
            <a:off x="5988763" y="1754050"/>
            <a:ext cx="1210800" cy="198000"/>
          </a:xfrm>
          <a:prstGeom prst="rect">
            <a:avLst/>
          </a:prstGeom>
          <a:solidFill>
            <a:schemeClr val="accent2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36000" spcFirstLastPara="1" rIns="36000" wrap="square" tIns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1200"/>
              <a:buFont typeface="Inter Medium"/>
              <a:buNone/>
              <a:defRPr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  <p:sp>
        <p:nvSpPr>
          <p:cNvPr id="1720" name="Google Shape;1720;p44"/>
          <p:cNvSpPr txBox="1"/>
          <p:nvPr>
            <p:ph type="title"/>
          </p:nvPr>
        </p:nvSpPr>
        <p:spPr>
          <a:xfrm>
            <a:off x="713775" y="616274"/>
            <a:ext cx="7886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Medium"/>
              <a:buNone/>
              <a:defRPr sz="24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21" name="Google Shape;1721;p44"/>
          <p:cNvSpPr txBox="1"/>
          <p:nvPr>
            <p:ph idx="4" type="body"/>
          </p:nvPr>
        </p:nvSpPr>
        <p:spPr>
          <a:xfrm>
            <a:off x="361200" y="2032500"/>
            <a:ext cx="2427900" cy="265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>
            <a:lvl1pPr indent="-28575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1pPr>
            <a:lvl2pPr indent="-285750" lvl="1" marL="914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2pPr>
            <a:lvl3pPr indent="-285750" lvl="2" marL="1371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3pPr>
            <a:lvl4pPr indent="-285750" lvl="3" marL="18288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4pPr>
            <a:lvl5pPr indent="-285750" lvl="4" marL="22860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5pPr>
            <a:lvl6pPr indent="-285750" lvl="5" marL="27432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6pPr>
            <a:lvl7pPr indent="-285750" lvl="6" marL="3200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7pPr>
            <a:lvl8pPr indent="-285750" lvl="7" marL="3657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8pPr>
            <a:lvl9pPr indent="-285750" lvl="8" marL="411480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22" name="Google Shape;1722;p44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723" name="Google Shape;1723;p44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24" name="Google Shape;1724;p44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5" name="Google Shape;1725;p44"/>
          <p:cNvSpPr txBox="1"/>
          <p:nvPr>
            <p:ph idx="5" type="body"/>
          </p:nvPr>
        </p:nvSpPr>
        <p:spPr>
          <a:xfrm>
            <a:off x="3181875" y="2032500"/>
            <a:ext cx="2427900" cy="265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>
            <a:lvl1pPr indent="-28575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1pPr>
            <a:lvl2pPr indent="-285750" lvl="1" marL="914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2pPr>
            <a:lvl3pPr indent="-285750" lvl="2" marL="1371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3pPr>
            <a:lvl4pPr indent="-285750" lvl="3" marL="18288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4pPr>
            <a:lvl5pPr indent="-285750" lvl="4" marL="22860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5pPr>
            <a:lvl6pPr indent="-285750" lvl="5" marL="27432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6pPr>
            <a:lvl7pPr indent="-285750" lvl="6" marL="3200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7pPr>
            <a:lvl8pPr indent="-285750" lvl="7" marL="3657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8pPr>
            <a:lvl9pPr indent="-285750" lvl="8" marL="411480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26" name="Google Shape;1726;p44"/>
          <p:cNvSpPr txBox="1"/>
          <p:nvPr>
            <p:ph idx="6" type="body"/>
          </p:nvPr>
        </p:nvSpPr>
        <p:spPr>
          <a:xfrm>
            <a:off x="6002550" y="2032500"/>
            <a:ext cx="2427900" cy="265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>
            <a:lvl1pPr indent="-28575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1pPr>
            <a:lvl2pPr indent="-285750" lvl="1" marL="914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2pPr>
            <a:lvl3pPr indent="-285750" lvl="2" marL="1371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3pPr>
            <a:lvl4pPr indent="-285750" lvl="3" marL="18288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4pPr>
            <a:lvl5pPr indent="-285750" lvl="4" marL="22860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5pPr>
            <a:lvl6pPr indent="-285750" lvl="5" marL="27432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6pPr>
            <a:lvl7pPr indent="-285750" lvl="6" marL="3200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7pPr>
            <a:lvl8pPr indent="-285750" lvl="7" marL="3657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8pPr>
            <a:lvl9pPr indent="-285750" lvl="8" marL="411480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27" name="Google Shape;1727;p44"/>
          <p:cNvSpPr txBox="1"/>
          <p:nvPr>
            <p:ph idx="7" type="subTitle"/>
          </p:nvPr>
        </p:nvSpPr>
        <p:spPr>
          <a:xfrm>
            <a:off x="370425" y="1017588"/>
            <a:ext cx="4373700" cy="3351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rm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 Medium"/>
              <a:buNone/>
              <a:defRPr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Font typeface="Inter Medium"/>
              <a:buNone/>
              <a:defRPr>
                <a:latin typeface="Inter Medium"/>
                <a:ea typeface="Inter Medium"/>
                <a:cs typeface="Inter Medium"/>
                <a:sym typeface="Inter Medium"/>
              </a:defRPr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Font typeface="Inter Medium"/>
              <a:buNone/>
              <a:defRPr>
                <a:latin typeface="Inter Medium"/>
                <a:ea typeface="Inter Medium"/>
                <a:cs typeface="Inter Medium"/>
                <a:sym typeface="Inter Medium"/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Font typeface="Inter Medium"/>
              <a:buNone/>
              <a:defRPr>
                <a:latin typeface="Inter Medium"/>
                <a:ea typeface="Inter Medium"/>
                <a:cs typeface="Inter Medium"/>
                <a:sym typeface="Inter Medium"/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Font typeface="Inter Medium"/>
              <a:buNone/>
              <a:defRPr>
                <a:latin typeface="Inter Medium"/>
                <a:ea typeface="Inter Medium"/>
                <a:cs typeface="Inter Medium"/>
                <a:sym typeface="Inter Medium"/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Font typeface="Inter Medium"/>
              <a:buNone/>
              <a:defRPr>
                <a:latin typeface="Inter Medium"/>
                <a:ea typeface="Inter Medium"/>
                <a:cs typeface="Inter Medium"/>
                <a:sym typeface="Inter Medium"/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Font typeface="Inter Medium"/>
              <a:buNone/>
              <a:defRPr>
                <a:latin typeface="Inter Medium"/>
                <a:ea typeface="Inter Medium"/>
                <a:cs typeface="Inter Medium"/>
                <a:sym typeface="Inter Medium"/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Font typeface="Inter Medium"/>
              <a:buNone/>
              <a:defRPr>
                <a:latin typeface="Inter Medium"/>
                <a:ea typeface="Inter Medium"/>
                <a:cs typeface="Inter Medium"/>
                <a:sym typeface="Inter Medium"/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Font typeface="Inter Medium"/>
              <a:buNone/>
              <a:defRPr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728" name="Google Shape;1728;p44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29" name="Google Shape;1729;p44"/>
          <p:cNvSpPr txBox="1"/>
          <p:nvPr/>
        </p:nvSpPr>
        <p:spPr>
          <a:xfrm>
            <a:off x="736375" y="346200"/>
            <a:ext cx="728400" cy="144000"/>
          </a:xfrm>
          <a:prstGeom prst="rect">
            <a:avLst/>
          </a:prstGeom>
          <a:solidFill>
            <a:srgbClr val="DDFC9D"/>
          </a:solidFill>
          <a:ln cap="flat" cmpd="sng" w="28575">
            <a:solidFill>
              <a:srgbClr val="DDFC9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36000" spcFirstLastPara="1" rIns="3600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000000"/>
                </a:solidFill>
                <a:latin typeface="Inter Medium"/>
                <a:ea typeface="Inter Medium"/>
                <a:cs typeface="Inter Medium"/>
                <a:sym typeface="Inter Medium"/>
              </a:rPr>
              <a:t>Case Study</a:t>
            </a:r>
            <a:endParaRPr sz="900">
              <a:solidFill>
                <a:srgbClr val="000000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ull image slide">
  <p:cSld name="BLANK_1">
    <p:bg>
      <p:bgPr>
        <a:solidFill>
          <a:schemeClr val="dk1"/>
        </a:solidFill>
      </p:bgPr>
    </p:bg>
    <p:spTree>
      <p:nvGrpSpPr>
        <p:cNvPr id="1730" name="Shape 1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1" name="Google Shape;1731;p45"/>
          <p:cNvSpPr/>
          <p:nvPr>
            <p:ph idx="2" type="pic"/>
          </p:nvPr>
        </p:nvSpPr>
        <p:spPr>
          <a:xfrm>
            <a:off x="2370" y="-9425"/>
            <a:ext cx="9160500" cy="5152800"/>
          </a:xfrm>
          <a:prstGeom prst="rect">
            <a:avLst/>
          </a:prstGeom>
          <a:noFill/>
          <a:ln>
            <a:noFill/>
          </a:ln>
        </p:spPr>
      </p:sp>
      <p:sp>
        <p:nvSpPr>
          <p:cNvPr id="1732" name="Google Shape;1732;p45"/>
          <p:cNvSpPr txBox="1"/>
          <p:nvPr>
            <p:ph type="title"/>
          </p:nvPr>
        </p:nvSpPr>
        <p:spPr>
          <a:xfrm>
            <a:off x="1003950" y="1732100"/>
            <a:ext cx="7136100" cy="22065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grpSp>
        <p:nvGrpSpPr>
          <p:cNvPr id="1733" name="Google Shape;1733;p45"/>
          <p:cNvGrpSpPr/>
          <p:nvPr/>
        </p:nvGrpSpPr>
        <p:grpSpPr>
          <a:xfrm>
            <a:off x="3845519" y="4028446"/>
            <a:ext cx="1452963" cy="243525"/>
            <a:chOff x="2455289" y="1451556"/>
            <a:chExt cx="2208151" cy="370100"/>
          </a:xfrm>
        </p:grpSpPr>
        <p:sp>
          <p:nvSpPr>
            <p:cNvPr id="1734" name="Google Shape;1734;p45"/>
            <p:cNvSpPr/>
            <p:nvPr/>
          </p:nvSpPr>
          <p:spPr>
            <a:xfrm>
              <a:off x="2876395" y="1554783"/>
              <a:ext cx="221938" cy="264747"/>
            </a:xfrm>
            <a:custGeom>
              <a:rect b="b" l="l" r="r" t="t"/>
              <a:pathLst>
                <a:path extrusionOk="0" h="352996" w="295917">
                  <a:moveTo>
                    <a:pt x="225076" y="193096"/>
                  </a:moveTo>
                  <a:cubicBezTo>
                    <a:pt x="225076" y="250174"/>
                    <a:pt x="194310" y="284988"/>
                    <a:pt x="148566" y="284988"/>
                  </a:cubicBezTo>
                  <a:cubicBezTo>
                    <a:pt x="101608" y="284988"/>
                    <a:pt x="70842" y="250174"/>
                    <a:pt x="70842" y="193096"/>
                  </a:cubicBezTo>
                  <a:lnTo>
                    <a:pt x="70842" y="0"/>
                  </a:lnTo>
                  <a:lnTo>
                    <a:pt x="0" y="0"/>
                  </a:lnTo>
                  <a:lnTo>
                    <a:pt x="0" y="191477"/>
                  </a:lnTo>
                  <a:cubicBezTo>
                    <a:pt x="0" y="289441"/>
                    <a:pt x="54245" y="352997"/>
                    <a:pt x="146542" y="352997"/>
                  </a:cubicBezTo>
                  <a:cubicBezTo>
                    <a:pt x="238030" y="352997"/>
                    <a:pt x="295918" y="288227"/>
                    <a:pt x="295918" y="191477"/>
                  </a:cubicBezTo>
                  <a:lnTo>
                    <a:pt x="295918" y="0"/>
                  </a:lnTo>
                  <a:lnTo>
                    <a:pt x="225076" y="0"/>
                  </a:lnTo>
                  <a:lnTo>
                    <a:pt x="225076" y="19309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5" name="Google Shape;1735;p45"/>
            <p:cNvSpPr/>
            <p:nvPr/>
          </p:nvSpPr>
          <p:spPr>
            <a:xfrm>
              <a:off x="3150858" y="1452164"/>
              <a:ext cx="52220" cy="364027"/>
            </a:xfrm>
            <a:custGeom>
              <a:rect b="b" l="l" r="r" t="t"/>
              <a:pathLst>
                <a:path extrusionOk="0" h="485370" w="69627">
                  <a:moveTo>
                    <a:pt x="0" y="0"/>
                  </a:moveTo>
                  <a:lnTo>
                    <a:pt x="69628" y="0"/>
                  </a:lnTo>
                  <a:lnTo>
                    <a:pt x="69628" y="485370"/>
                  </a:lnTo>
                  <a:lnTo>
                    <a:pt x="0" y="48537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6" name="Google Shape;1736;p45"/>
            <p:cNvSpPr/>
            <p:nvPr/>
          </p:nvSpPr>
          <p:spPr>
            <a:xfrm>
              <a:off x="3440501" y="1555087"/>
              <a:ext cx="52220" cy="260800"/>
            </a:xfrm>
            <a:custGeom>
              <a:rect b="b" l="l" r="r" t="t"/>
              <a:pathLst>
                <a:path extrusionOk="0" h="347733" w="69627">
                  <a:moveTo>
                    <a:pt x="0" y="0"/>
                  </a:moveTo>
                  <a:lnTo>
                    <a:pt x="69627" y="0"/>
                  </a:lnTo>
                  <a:lnTo>
                    <a:pt x="69627" y="347734"/>
                  </a:lnTo>
                  <a:lnTo>
                    <a:pt x="0" y="347734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7" name="Google Shape;1737;p45"/>
            <p:cNvSpPr/>
            <p:nvPr/>
          </p:nvSpPr>
          <p:spPr>
            <a:xfrm>
              <a:off x="3517618" y="1555087"/>
              <a:ext cx="257764" cy="261104"/>
            </a:xfrm>
            <a:custGeom>
              <a:rect b="b" l="l" r="r" t="t"/>
              <a:pathLst>
                <a:path extrusionOk="0" h="348138" w="343685">
                  <a:moveTo>
                    <a:pt x="269200" y="0"/>
                  </a:moveTo>
                  <a:lnTo>
                    <a:pt x="172045" y="255842"/>
                  </a:lnTo>
                  <a:lnTo>
                    <a:pt x="74081" y="0"/>
                  </a:lnTo>
                  <a:lnTo>
                    <a:pt x="0" y="0"/>
                  </a:lnTo>
                  <a:lnTo>
                    <a:pt x="136422" y="348139"/>
                  </a:lnTo>
                  <a:lnTo>
                    <a:pt x="207264" y="348139"/>
                  </a:lnTo>
                  <a:lnTo>
                    <a:pt x="34368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8" name="Google Shape;1738;p45"/>
            <p:cNvSpPr/>
            <p:nvPr/>
          </p:nvSpPr>
          <p:spPr>
            <a:xfrm>
              <a:off x="4209848" y="1549621"/>
              <a:ext cx="188541" cy="272034"/>
            </a:xfrm>
            <a:custGeom>
              <a:rect b="b" l="l" r="r" t="t"/>
              <a:pathLst>
                <a:path extrusionOk="0" h="362712" w="251388">
                  <a:moveTo>
                    <a:pt x="150591" y="148971"/>
                  </a:moveTo>
                  <a:lnTo>
                    <a:pt x="109704" y="139660"/>
                  </a:lnTo>
                  <a:cubicBezTo>
                    <a:pt x="84606" y="133588"/>
                    <a:pt x="72057" y="120229"/>
                    <a:pt x="72057" y="102013"/>
                  </a:cubicBezTo>
                  <a:cubicBezTo>
                    <a:pt x="72057" y="76915"/>
                    <a:pt x="95131" y="61531"/>
                    <a:pt x="126302" y="62341"/>
                  </a:cubicBezTo>
                  <a:cubicBezTo>
                    <a:pt x="145328" y="62341"/>
                    <a:pt x="164759" y="68413"/>
                    <a:pt x="183380" y="77724"/>
                  </a:cubicBezTo>
                  <a:cubicBezTo>
                    <a:pt x="206454" y="88654"/>
                    <a:pt x="225886" y="104037"/>
                    <a:pt x="233577" y="111324"/>
                  </a:cubicBezTo>
                  <a:lnTo>
                    <a:pt x="233577" y="38457"/>
                  </a:lnTo>
                  <a:cubicBezTo>
                    <a:pt x="221837" y="29551"/>
                    <a:pt x="178522" y="0"/>
                    <a:pt x="123063" y="0"/>
                  </a:cubicBezTo>
                  <a:cubicBezTo>
                    <a:pt x="46149" y="0"/>
                    <a:pt x="0" y="51411"/>
                    <a:pt x="0" y="107680"/>
                  </a:cubicBezTo>
                  <a:cubicBezTo>
                    <a:pt x="0" y="161115"/>
                    <a:pt x="37648" y="187428"/>
                    <a:pt x="87439" y="199573"/>
                  </a:cubicBezTo>
                  <a:lnTo>
                    <a:pt x="127111" y="208883"/>
                  </a:lnTo>
                  <a:cubicBezTo>
                    <a:pt x="162330" y="216980"/>
                    <a:pt x="179332" y="229934"/>
                    <a:pt x="179332" y="254222"/>
                  </a:cubicBezTo>
                  <a:cubicBezTo>
                    <a:pt x="179332" y="278511"/>
                    <a:pt x="158687" y="301585"/>
                    <a:pt x="121039" y="301585"/>
                  </a:cubicBezTo>
                  <a:cubicBezTo>
                    <a:pt x="97155" y="301585"/>
                    <a:pt x="73271" y="293489"/>
                    <a:pt x="54245" y="282559"/>
                  </a:cubicBezTo>
                  <a:cubicBezTo>
                    <a:pt x="31171" y="270415"/>
                    <a:pt x="13764" y="255437"/>
                    <a:pt x="9311" y="250984"/>
                  </a:cubicBezTo>
                  <a:lnTo>
                    <a:pt x="8096" y="325065"/>
                  </a:lnTo>
                  <a:cubicBezTo>
                    <a:pt x="12549" y="329922"/>
                    <a:pt x="52626" y="362712"/>
                    <a:pt x="123468" y="362712"/>
                  </a:cubicBezTo>
                  <a:cubicBezTo>
                    <a:pt x="202406" y="362712"/>
                    <a:pt x="251388" y="307253"/>
                    <a:pt x="251388" y="250984"/>
                  </a:cubicBezTo>
                  <a:cubicBezTo>
                    <a:pt x="250579" y="201597"/>
                    <a:pt x="216979" y="163949"/>
                    <a:pt x="150591" y="14897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9" name="Google Shape;1739;p45"/>
            <p:cNvSpPr/>
            <p:nvPr/>
          </p:nvSpPr>
          <p:spPr>
            <a:xfrm>
              <a:off x="3775382" y="1552051"/>
              <a:ext cx="242584" cy="267176"/>
            </a:xfrm>
            <a:custGeom>
              <a:rect b="b" l="l" r="r" t="t"/>
              <a:pathLst>
                <a:path extrusionOk="0" h="356235" w="323445">
                  <a:moveTo>
                    <a:pt x="70842" y="150995"/>
                  </a:moveTo>
                  <a:cubicBezTo>
                    <a:pt x="79343" y="101203"/>
                    <a:pt x="112538" y="64770"/>
                    <a:pt x="164758" y="64770"/>
                  </a:cubicBezTo>
                  <a:cubicBezTo>
                    <a:pt x="216575" y="64770"/>
                    <a:pt x="247340" y="101203"/>
                    <a:pt x="255437" y="150995"/>
                  </a:cubicBezTo>
                  <a:lnTo>
                    <a:pt x="70842" y="150995"/>
                  </a:lnTo>
                  <a:close/>
                  <a:moveTo>
                    <a:pt x="164758" y="0"/>
                  </a:moveTo>
                  <a:cubicBezTo>
                    <a:pt x="70842" y="0"/>
                    <a:pt x="0" y="79748"/>
                    <a:pt x="0" y="178118"/>
                  </a:cubicBezTo>
                  <a:cubicBezTo>
                    <a:pt x="0" y="276487"/>
                    <a:pt x="76914" y="356235"/>
                    <a:pt x="180546" y="356235"/>
                  </a:cubicBezTo>
                  <a:cubicBezTo>
                    <a:pt x="259889" y="356235"/>
                    <a:pt x="303609" y="317778"/>
                    <a:pt x="303609" y="317778"/>
                  </a:cubicBezTo>
                  <a:lnTo>
                    <a:pt x="303609" y="246936"/>
                  </a:lnTo>
                  <a:cubicBezTo>
                    <a:pt x="303609" y="246936"/>
                    <a:pt x="255437" y="290655"/>
                    <a:pt x="185809" y="290655"/>
                  </a:cubicBezTo>
                  <a:cubicBezTo>
                    <a:pt x="123063" y="290655"/>
                    <a:pt x="81772" y="255032"/>
                    <a:pt x="71247" y="204835"/>
                  </a:cubicBezTo>
                  <a:lnTo>
                    <a:pt x="322231" y="204835"/>
                  </a:lnTo>
                  <a:cubicBezTo>
                    <a:pt x="323041" y="195929"/>
                    <a:pt x="323445" y="186618"/>
                    <a:pt x="323445" y="177713"/>
                  </a:cubicBezTo>
                  <a:cubicBezTo>
                    <a:pt x="323445" y="79748"/>
                    <a:pt x="256247" y="0"/>
                    <a:pt x="1647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0" name="Google Shape;1740;p45"/>
            <p:cNvSpPr/>
            <p:nvPr/>
          </p:nvSpPr>
          <p:spPr>
            <a:xfrm>
              <a:off x="3429268" y="1451556"/>
              <a:ext cx="74687" cy="65883"/>
            </a:xfrm>
            <a:custGeom>
              <a:rect b="b" l="l" r="r" t="t"/>
              <a:pathLst>
                <a:path extrusionOk="0" h="87844" w="99583">
                  <a:moveTo>
                    <a:pt x="24693" y="0"/>
                  </a:moveTo>
                  <a:lnTo>
                    <a:pt x="0" y="43720"/>
                  </a:lnTo>
                  <a:lnTo>
                    <a:pt x="24693" y="87844"/>
                  </a:lnTo>
                  <a:lnTo>
                    <a:pt x="74890" y="87844"/>
                  </a:lnTo>
                  <a:lnTo>
                    <a:pt x="99584" y="43720"/>
                  </a:lnTo>
                  <a:lnTo>
                    <a:pt x="748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1" name="Google Shape;1741;p45"/>
            <p:cNvSpPr/>
            <p:nvPr/>
          </p:nvSpPr>
          <p:spPr>
            <a:xfrm>
              <a:off x="2455288" y="1554783"/>
              <a:ext cx="375868" cy="261103"/>
            </a:xfrm>
            <a:custGeom>
              <a:rect b="b" l="l" r="r" t="t"/>
              <a:pathLst>
                <a:path extrusionOk="0" h="348138" w="501157">
                  <a:moveTo>
                    <a:pt x="433149" y="405"/>
                  </a:moveTo>
                  <a:lnTo>
                    <a:pt x="422219" y="405"/>
                  </a:lnTo>
                  <a:lnTo>
                    <a:pt x="422219" y="405"/>
                  </a:lnTo>
                  <a:lnTo>
                    <a:pt x="422219" y="405"/>
                  </a:lnTo>
                  <a:lnTo>
                    <a:pt x="284988" y="230338"/>
                  </a:lnTo>
                  <a:cubicBezTo>
                    <a:pt x="284988" y="192286"/>
                    <a:pt x="284178" y="405"/>
                    <a:pt x="284178" y="405"/>
                  </a:cubicBezTo>
                  <a:lnTo>
                    <a:pt x="21657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69223" y="229529"/>
                  </a:lnTo>
                  <a:lnTo>
                    <a:pt x="68818" y="216170"/>
                  </a:lnTo>
                  <a:lnTo>
                    <a:pt x="69628" y="405"/>
                  </a:ln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cubicBezTo>
                    <a:pt x="74081" y="340852"/>
                    <a:pt x="84606" y="322636"/>
                    <a:pt x="98369" y="299157"/>
                  </a:cubicBezTo>
                  <a:lnTo>
                    <a:pt x="216575" y="100394"/>
                  </a:lnTo>
                  <a:lnTo>
                    <a:pt x="216575" y="347734"/>
                  </a:lnTo>
                  <a:lnTo>
                    <a:pt x="285393" y="347734"/>
                  </a:lnTo>
                  <a:cubicBezTo>
                    <a:pt x="285393" y="347734"/>
                    <a:pt x="285393" y="347734"/>
                    <a:pt x="285393" y="347734"/>
                  </a:cubicBezTo>
                  <a:lnTo>
                    <a:pt x="285393" y="347734"/>
                  </a:lnTo>
                  <a:lnTo>
                    <a:pt x="432340" y="101608"/>
                  </a:lnTo>
                  <a:lnTo>
                    <a:pt x="432340" y="347734"/>
                  </a:lnTo>
                  <a:lnTo>
                    <a:pt x="501158" y="347734"/>
                  </a:lnTo>
                  <a:lnTo>
                    <a:pt x="501158" y="0"/>
                  </a:lnTo>
                  <a:lnTo>
                    <a:pt x="433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2" name="Google Shape;1742;p45"/>
            <p:cNvSpPr/>
            <p:nvPr/>
          </p:nvSpPr>
          <p:spPr>
            <a:xfrm>
              <a:off x="4428749" y="1553569"/>
              <a:ext cx="234690" cy="263229"/>
            </a:xfrm>
            <a:custGeom>
              <a:rect b="b" l="l" r="r" t="t"/>
              <a:pathLst>
                <a:path extrusionOk="0" h="350972" w="312920">
                  <a:moveTo>
                    <a:pt x="68009" y="136017"/>
                  </a:moveTo>
                  <a:cubicBezTo>
                    <a:pt x="72057" y="123468"/>
                    <a:pt x="78129" y="112538"/>
                    <a:pt x="85821" y="103227"/>
                  </a:cubicBezTo>
                  <a:cubicBezTo>
                    <a:pt x="97155" y="89059"/>
                    <a:pt x="110514" y="78533"/>
                    <a:pt x="125492" y="71247"/>
                  </a:cubicBezTo>
                  <a:cubicBezTo>
                    <a:pt x="140470" y="63960"/>
                    <a:pt x="155853" y="60317"/>
                    <a:pt x="171236" y="60317"/>
                  </a:cubicBezTo>
                  <a:cubicBezTo>
                    <a:pt x="194310" y="60317"/>
                    <a:pt x="212932" y="65580"/>
                    <a:pt x="226290" y="75700"/>
                  </a:cubicBezTo>
                  <a:cubicBezTo>
                    <a:pt x="238435" y="84606"/>
                    <a:pt x="244102" y="95941"/>
                    <a:pt x="244102" y="110918"/>
                  </a:cubicBezTo>
                  <a:cubicBezTo>
                    <a:pt x="244102" y="119420"/>
                    <a:pt x="242078" y="130350"/>
                    <a:pt x="225481" y="140065"/>
                  </a:cubicBezTo>
                  <a:cubicBezTo>
                    <a:pt x="209693" y="149376"/>
                    <a:pt x="190667" y="153829"/>
                    <a:pt x="169212" y="153829"/>
                  </a:cubicBezTo>
                  <a:cubicBezTo>
                    <a:pt x="139256" y="153424"/>
                    <a:pt x="104847" y="147757"/>
                    <a:pt x="68009" y="136017"/>
                  </a:cubicBezTo>
                  <a:close/>
                  <a:moveTo>
                    <a:pt x="277297" y="238030"/>
                  </a:moveTo>
                  <a:lnTo>
                    <a:pt x="261509" y="252603"/>
                  </a:lnTo>
                  <a:cubicBezTo>
                    <a:pt x="247746" y="265152"/>
                    <a:pt x="232767" y="274868"/>
                    <a:pt x="217789" y="281749"/>
                  </a:cubicBezTo>
                  <a:cubicBezTo>
                    <a:pt x="203216" y="288227"/>
                    <a:pt x="185809" y="291465"/>
                    <a:pt x="165164" y="291465"/>
                  </a:cubicBezTo>
                  <a:cubicBezTo>
                    <a:pt x="146542" y="291465"/>
                    <a:pt x="129540" y="287012"/>
                    <a:pt x="113348" y="278106"/>
                  </a:cubicBezTo>
                  <a:cubicBezTo>
                    <a:pt x="97155" y="269200"/>
                    <a:pt x="84606" y="257056"/>
                    <a:pt x="74890" y="240458"/>
                  </a:cubicBezTo>
                  <a:cubicBezTo>
                    <a:pt x="66389" y="226290"/>
                    <a:pt x="61937" y="211312"/>
                    <a:pt x="60722" y="193905"/>
                  </a:cubicBezTo>
                  <a:cubicBezTo>
                    <a:pt x="75700" y="198763"/>
                    <a:pt x="89869" y="202406"/>
                    <a:pt x="103227" y="205645"/>
                  </a:cubicBezTo>
                  <a:cubicBezTo>
                    <a:pt x="124682" y="210907"/>
                    <a:pt x="147352" y="213336"/>
                    <a:pt x="170021" y="213336"/>
                  </a:cubicBezTo>
                  <a:cubicBezTo>
                    <a:pt x="191881" y="213336"/>
                    <a:pt x="212932" y="209693"/>
                    <a:pt x="232767" y="202406"/>
                  </a:cubicBezTo>
                  <a:cubicBezTo>
                    <a:pt x="253413" y="194715"/>
                    <a:pt x="270415" y="183380"/>
                    <a:pt x="283774" y="168807"/>
                  </a:cubicBezTo>
                  <a:cubicBezTo>
                    <a:pt x="297942" y="152614"/>
                    <a:pt x="305229" y="133183"/>
                    <a:pt x="305229" y="110514"/>
                  </a:cubicBezTo>
                  <a:cubicBezTo>
                    <a:pt x="305229" y="89059"/>
                    <a:pt x="299157" y="69628"/>
                    <a:pt x="286607" y="52221"/>
                  </a:cubicBezTo>
                  <a:cubicBezTo>
                    <a:pt x="274868" y="35623"/>
                    <a:pt x="258271" y="22265"/>
                    <a:pt x="237625" y="13359"/>
                  </a:cubicBezTo>
                  <a:cubicBezTo>
                    <a:pt x="217789" y="4453"/>
                    <a:pt x="195525" y="0"/>
                    <a:pt x="172045" y="0"/>
                  </a:cubicBezTo>
                  <a:cubicBezTo>
                    <a:pt x="143708" y="0"/>
                    <a:pt x="116181" y="7287"/>
                    <a:pt x="90273" y="21455"/>
                  </a:cubicBezTo>
                  <a:cubicBezTo>
                    <a:pt x="63961" y="36028"/>
                    <a:pt x="42101" y="57078"/>
                    <a:pt x="25503" y="85011"/>
                  </a:cubicBezTo>
                  <a:cubicBezTo>
                    <a:pt x="8501" y="112943"/>
                    <a:pt x="0" y="146542"/>
                    <a:pt x="0" y="184999"/>
                  </a:cubicBezTo>
                  <a:cubicBezTo>
                    <a:pt x="0" y="219408"/>
                    <a:pt x="8096" y="249769"/>
                    <a:pt x="24289" y="274868"/>
                  </a:cubicBezTo>
                  <a:cubicBezTo>
                    <a:pt x="40481" y="299966"/>
                    <a:pt x="61532" y="319397"/>
                    <a:pt x="87845" y="331946"/>
                  </a:cubicBezTo>
                  <a:cubicBezTo>
                    <a:pt x="113348" y="344495"/>
                    <a:pt x="140470" y="350973"/>
                    <a:pt x="168807" y="350973"/>
                  </a:cubicBezTo>
                  <a:cubicBezTo>
                    <a:pt x="195525" y="350973"/>
                    <a:pt x="219409" y="346115"/>
                    <a:pt x="240459" y="336399"/>
                  </a:cubicBezTo>
                  <a:cubicBezTo>
                    <a:pt x="260699" y="327088"/>
                    <a:pt x="280131" y="313730"/>
                    <a:pt x="298752" y="297132"/>
                  </a:cubicBezTo>
                  <a:lnTo>
                    <a:pt x="312920" y="284583"/>
                  </a:lnTo>
                  <a:lnTo>
                    <a:pt x="277297" y="23803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3" name="Google Shape;1743;p45"/>
            <p:cNvSpPr/>
            <p:nvPr/>
          </p:nvSpPr>
          <p:spPr>
            <a:xfrm>
              <a:off x="3227064" y="1481006"/>
              <a:ext cx="183683" cy="334577"/>
            </a:xfrm>
            <a:custGeom>
              <a:rect b="b" l="l" r="r" t="t"/>
              <a:pathLst>
                <a:path extrusionOk="0" h="446103" w="244911">
                  <a:moveTo>
                    <a:pt x="156662" y="0"/>
                  </a:moveTo>
                  <a:lnTo>
                    <a:pt x="87844" y="0"/>
                  </a:lnTo>
                  <a:lnTo>
                    <a:pt x="87844" y="98369"/>
                  </a:lnTo>
                  <a:lnTo>
                    <a:pt x="0" y="98369"/>
                  </a:lnTo>
                  <a:lnTo>
                    <a:pt x="0" y="159496"/>
                  </a:lnTo>
                  <a:lnTo>
                    <a:pt x="87844" y="159496"/>
                  </a:lnTo>
                  <a:lnTo>
                    <a:pt x="87844" y="446103"/>
                  </a:lnTo>
                  <a:lnTo>
                    <a:pt x="156662" y="446103"/>
                  </a:lnTo>
                  <a:lnTo>
                    <a:pt x="156662" y="159496"/>
                  </a:lnTo>
                  <a:lnTo>
                    <a:pt x="244912" y="159496"/>
                  </a:lnTo>
                  <a:lnTo>
                    <a:pt x="244912" y="98369"/>
                  </a:lnTo>
                  <a:lnTo>
                    <a:pt x="156662" y="98369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4" name="Google Shape;1744;p45"/>
            <p:cNvSpPr/>
            <p:nvPr/>
          </p:nvSpPr>
          <p:spPr>
            <a:xfrm>
              <a:off x="4047416" y="1554480"/>
              <a:ext cx="140875" cy="261104"/>
            </a:xfrm>
            <a:custGeom>
              <a:rect b="b" l="l" r="r" t="t"/>
              <a:pathLst>
                <a:path extrusionOk="0" h="348138" w="187833">
                  <a:moveTo>
                    <a:pt x="4048" y="405"/>
                  </a:move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lnTo>
                    <a:pt x="69628" y="61127"/>
                  </a:lnTo>
                  <a:lnTo>
                    <a:pt x="187833" y="61127"/>
                  </a:lnTo>
                  <a:lnTo>
                    <a:pt x="187833" y="0"/>
                  </a:lnTo>
                  <a:lnTo>
                    <a:pt x="404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45" name="Google Shape;1745;p45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46" name="Google Shape;1746;p4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0" lIns="91425" spcFirstLastPara="1" rIns="0" wrap="square" tIns="91425">
            <a:noAutofit/>
          </a:bodyPr>
          <a:lstStyle>
            <a:lvl1pPr lvl="0" rtl="0">
              <a:buNone/>
              <a:defRPr sz="1300">
                <a:solidFill>
                  <a:schemeClr val="dk1"/>
                </a:solidFill>
              </a:defRPr>
            </a:lvl1pPr>
            <a:lvl2pPr lvl="1" rtl="0">
              <a:buNone/>
              <a:defRPr sz="1300">
                <a:solidFill>
                  <a:schemeClr val="dk1"/>
                </a:solidFill>
              </a:defRPr>
            </a:lvl2pPr>
            <a:lvl3pPr lvl="2" rtl="0">
              <a:buNone/>
              <a:defRPr sz="1300">
                <a:solidFill>
                  <a:schemeClr val="dk1"/>
                </a:solidFill>
              </a:defRPr>
            </a:lvl3pPr>
            <a:lvl4pPr lvl="3" rtl="0">
              <a:buNone/>
              <a:defRPr sz="1300">
                <a:solidFill>
                  <a:schemeClr val="dk1"/>
                </a:solidFill>
              </a:defRPr>
            </a:lvl4pPr>
            <a:lvl5pPr lvl="4" rtl="0">
              <a:buNone/>
              <a:defRPr sz="1300">
                <a:solidFill>
                  <a:schemeClr val="dk1"/>
                </a:solidFill>
              </a:defRPr>
            </a:lvl5pPr>
            <a:lvl6pPr lvl="5" rtl="0">
              <a:buNone/>
              <a:defRPr sz="1300">
                <a:solidFill>
                  <a:schemeClr val="dk1"/>
                </a:solidFill>
              </a:defRPr>
            </a:lvl6pPr>
            <a:lvl7pPr lvl="6" rtl="0">
              <a:buNone/>
              <a:defRPr sz="1300">
                <a:solidFill>
                  <a:schemeClr val="dk1"/>
                </a:solidFill>
              </a:defRPr>
            </a:lvl7pPr>
            <a:lvl8pPr lvl="7" rtl="0">
              <a:buNone/>
              <a:defRPr sz="1300">
                <a:solidFill>
                  <a:schemeClr val="dk1"/>
                </a:solidFill>
              </a:defRPr>
            </a:lvl8pPr>
            <a:lvl9pPr lvl="8" rtl="0">
              <a:buNone/>
              <a:defRPr sz="1300">
                <a:solidFill>
                  <a:schemeClr val="dk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 You">
  <p:cSld name="TITLE_1_1_1_3">
    <p:bg>
      <p:bgPr>
        <a:solidFill>
          <a:schemeClr val="dk2"/>
        </a:solidFill>
      </p:bgPr>
    </p:bg>
    <p:spTree>
      <p:nvGrpSpPr>
        <p:cNvPr id="1747" name="Shape 1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8" name="Google Shape;1748;p46"/>
          <p:cNvGrpSpPr/>
          <p:nvPr/>
        </p:nvGrpSpPr>
        <p:grpSpPr>
          <a:xfrm>
            <a:off x="339894" y="1353496"/>
            <a:ext cx="1452963" cy="243525"/>
            <a:chOff x="2455289" y="1451556"/>
            <a:chExt cx="2208151" cy="370100"/>
          </a:xfrm>
        </p:grpSpPr>
        <p:sp>
          <p:nvSpPr>
            <p:cNvPr id="1749" name="Google Shape;1749;p46"/>
            <p:cNvSpPr/>
            <p:nvPr/>
          </p:nvSpPr>
          <p:spPr>
            <a:xfrm>
              <a:off x="2876395" y="1554783"/>
              <a:ext cx="221938" cy="264747"/>
            </a:xfrm>
            <a:custGeom>
              <a:rect b="b" l="l" r="r" t="t"/>
              <a:pathLst>
                <a:path extrusionOk="0" h="352996" w="295917">
                  <a:moveTo>
                    <a:pt x="225076" y="193096"/>
                  </a:moveTo>
                  <a:cubicBezTo>
                    <a:pt x="225076" y="250174"/>
                    <a:pt x="194310" y="284988"/>
                    <a:pt x="148566" y="284988"/>
                  </a:cubicBezTo>
                  <a:cubicBezTo>
                    <a:pt x="101608" y="284988"/>
                    <a:pt x="70842" y="250174"/>
                    <a:pt x="70842" y="193096"/>
                  </a:cubicBezTo>
                  <a:lnTo>
                    <a:pt x="70842" y="0"/>
                  </a:lnTo>
                  <a:lnTo>
                    <a:pt x="0" y="0"/>
                  </a:lnTo>
                  <a:lnTo>
                    <a:pt x="0" y="191477"/>
                  </a:lnTo>
                  <a:cubicBezTo>
                    <a:pt x="0" y="289441"/>
                    <a:pt x="54245" y="352997"/>
                    <a:pt x="146542" y="352997"/>
                  </a:cubicBezTo>
                  <a:cubicBezTo>
                    <a:pt x="238030" y="352997"/>
                    <a:pt x="295918" y="288227"/>
                    <a:pt x="295918" y="191477"/>
                  </a:cubicBezTo>
                  <a:lnTo>
                    <a:pt x="295918" y="0"/>
                  </a:lnTo>
                  <a:lnTo>
                    <a:pt x="225076" y="0"/>
                  </a:lnTo>
                  <a:lnTo>
                    <a:pt x="225076" y="1930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0" name="Google Shape;1750;p46"/>
            <p:cNvSpPr/>
            <p:nvPr/>
          </p:nvSpPr>
          <p:spPr>
            <a:xfrm>
              <a:off x="3150858" y="1452164"/>
              <a:ext cx="52220" cy="364027"/>
            </a:xfrm>
            <a:custGeom>
              <a:rect b="b" l="l" r="r" t="t"/>
              <a:pathLst>
                <a:path extrusionOk="0" h="485370" w="69627">
                  <a:moveTo>
                    <a:pt x="0" y="0"/>
                  </a:moveTo>
                  <a:lnTo>
                    <a:pt x="69628" y="0"/>
                  </a:lnTo>
                  <a:lnTo>
                    <a:pt x="69628" y="485370"/>
                  </a:lnTo>
                  <a:lnTo>
                    <a:pt x="0" y="4853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1" name="Google Shape;1751;p46"/>
            <p:cNvSpPr/>
            <p:nvPr/>
          </p:nvSpPr>
          <p:spPr>
            <a:xfrm>
              <a:off x="3440501" y="1555087"/>
              <a:ext cx="52220" cy="260800"/>
            </a:xfrm>
            <a:custGeom>
              <a:rect b="b" l="l" r="r" t="t"/>
              <a:pathLst>
                <a:path extrusionOk="0" h="347733" w="69627">
                  <a:moveTo>
                    <a:pt x="0" y="0"/>
                  </a:moveTo>
                  <a:lnTo>
                    <a:pt x="69627" y="0"/>
                  </a:lnTo>
                  <a:lnTo>
                    <a:pt x="69627" y="347734"/>
                  </a:lnTo>
                  <a:lnTo>
                    <a:pt x="0" y="3477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2" name="Google Shape;1752;p46"/>
            <p:cNvSpPr/>
            <p:nvPr/>
          </p:nvSpPr>
          <p:spPr>
            <a:xfrm>
              <a:off x="3517618" y="1555087"/>
              <a:ext cx="257764" cy="261104"/>
            </a:xfrm>
            <a:custGeom>
              <a:rect b="b" l="l" r="r" t="t"/>
              <a:pathLst>
                <a:path extrusionOk="0" h="348138" w="343685">
                  <a:moveTo>
                    <a:pt x="269200" y="0"/>
                  </a:moveTo>
                  <a:lnTo>
                    <a:pt x="172045" y="255842"/>
                  </a:lnTo>
                  <a:lnTo>
                    <a:pt x="74081" y="0"/>
                  </a:lnTo>
                  <a:lnTo>
                    <a:pt x="0" y="0"/>
                  </a:lnTo>
                  <a:lnTo>
                    <a:pt x="136422" y="348139"/>
                  </a:lnTo>
                  <a:lnTo>
                    <a:pt x="207264" y="348139"/>
                  </a:lnTo>
                  <a:lnTo>
                    <a:pt x="3436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3" name="Google Shape;1753;p46"/>
            <p:cNvSpPr/>
            <p:nvPr/>
          </p:nvSpPr>
          <p:spPr>
            <a:xfrm>
              <a:off x="4209848" y="1549621"/>
              <a:ext cx="188541" cy="272034"/>
            </a:xfrm>
            <a:custGeom>
              <a:rect b="b" l="l" r="r" t="t"/>
              <a:pathLst>
                <a:path extrusionOk="0" h="362712" w="251388">
                  <a:moveTo>
                    <a:pt x="150591" y="148971"/>
                  </a:moveTo>
                  <a:lnTo>
                    <a:pt x="109704" y="139660"/>
                  </a:lnTo>
                  <a:cubicBezTo>
                    <a:pt x="84606" y="133588"/>
                    <a:pt x="72057" y="120229"/>
                    <a:pt x="72057" y="102013"/>
                  </a:cubicBezTo>
                  <a:cubicBezTo>
                    <a:pt x="72057" y="76915"/>
                    <a:pt x="95131" y="61531"/>
                    <a:pt x="126302" y="62341"/>
                  </a:cubicBezTo>
                  <a:cubicBezTo>
                    <a:pt x="145328" y="62341"/>
                    <a:pt x="164759" y="68413"/>
                    <a:pt x="183380" y="77724"/>
                  </a:cubicBezTo>
                  <a:cubicBezTo>
                    <a:pt x="206454" y="88654"/>
                    <a:pt x="225886" y="104037"/>
                    <a:pt x="233577" y="111324"/>
                  </a:cubicBezTo>
                  <a:lnTo>
                    <a:pt x="233577" y="38457"/>
                  </a:lnTo>
                  <a:cubicBezTo>
                    <a:pt x="221837" y="29551"/>
                    <a:pt x="178522" y="0"/>
                    <a:pt x="123063" y="0"/>
                  </a:cubicBezTo>
                  <a:cubicBezTo>
                    <a:pt x="46149" y="0"/>
                    <a:pt x="0" y="51411"/>
                    <a:pt x="0" y="107680"/>
                  </a:cubicBezTo>
                  <a:cubicBezTo>
                    <a:pt x="0" y="161115"/>
                    <a:pt x="37648" y="187428"/>
                    <a:pt x="87439" y="199573"/>
                  </a:cubicBezTo>
                  <a:lnTo>
                    <a:pt x="127111" y="208883"/>
                  </a:lnTo>
                  <a:cubicBezTo>
                    <a:pt x="162330" y="216980"/>
                    <a:pt x="179332" y="229934"/>
                    <a:pt x="179332" y="254222"/>
                  </a:cubicBezTo>
                  <a:cubicBezTo>
                    <a:pt x="179332" y="278511"/>
                    <a:pt x="158687" y="301585"/>
                    <a:pt x="121039" y="301585"/>
                  </a:cubicBezTo>
                  <a:cubicBezTo>
                    <a:pt x="97155" y="301585"/>
                    <a:pt x="73271" y="293489"/>
                    <a:pt x="54245" y="282559"/>
                  </a:cubicBezTo>
                  <a:cubicBezTo>
                    <a:pt x="31171" y="270415"/>
                    <a:pt x="13764" y="255437"/>
                    <a:pt x="9311" y="250984"/>
                  </a:cubicBezTo>
                  <a:lnTo>
                    <a:pt x="8096" y="325065"/>
                  </a:lnTo>
                  <a:cubicBezTo>
                    <a:pt x="12549" y="329922"/>
                    <a:pt x="52626" y="362712"/>
                    <a:pt x="123468" y="362712"/>
                  </a:cubicBezTo>
                  <a:cubicBezTo>
                    <a:pt x="202406" y="362712"/>
                    <a:pt x="251388" y="307253"/>
                    <a:pt x="251388" y="250984"/>
                  </a:cubicBezTo>
                  <a:cubicBezTo>
                    <a:pt x="250579" y="201597"/>
                    <a:pt x="216979" y="163949"/>
                    <a:pt x="150591" y="1489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4" name="Google Shape;1754;p46"/>
            <p:cNvSpPr/>
            <p:nvPr/>
          </p:nvSpPr>
          <p:spPr>
            <a:xfrm>
              <a:off x="3775382" y="1552051"/>
              <a:ext cx="242584" cy="267176"/>
            </a:xfrm>
            <a:custGeom>
              <a:rect b="b" l="l" r="r" t="t"/>
              <a:pathLst>
                <a:path extrusionOk="0" h="356235" w="323445">
                  <a:moveTo>
                    <a:pt x="70842" y="150995"/>
                  </a:moveTo>
                  <a:cubicBezTo>
                    <a:pt x="79343" y="101203"/>
                    <a:pt x="112538" y="64770"/>
                    <a:pt x="164758" y="64770"/>
                  </a:cubicBezTo>
                  <a:cubicBezTo>
                    <a:pt x="216575" y="64770"/>
                    <a:pt x="247340" y="101203"/>
                    <a:pt x="255437" y="150995"/>
                  </a:cubicBezTo>
                  <a:lnTo>
                    <a:pt x="70842" y="150995"/>
                  </a:lnTo>
                  <a:close/>
                  <a:moveTo>
                    <a:pt x="164758" y="0"/>
                  </a:moveTo>
                  <a:cubicBezTo>
                    <a:pt x="70842" y="0"/>
                    <a:pt x="0" y="79748"/>
                    <a:pt x="0" y="178118"/>
                  </a:cubicBezTo>
                  <a:cubicBezTo>
                    <a:pt x="0" y="276487"/>
                    <a:pt x="76914" y="356235"/>
                    <a:pt x="180546" y="356235"/>
                  </a:cubicBezTo>
                  <a:cubicBezTo>
                    <a:pt x="259889" y="356235"/>
                    <a:pt x="303609" y="317778"/>
                    <a:pt x="303609" y="317778"/>
                  </a:cubicBezTo>
                  <a:lnTo>
                    <a:pt x="303609" y="246936"/>
                  </a:lnTo>
                  <a:cubicBezTo>
                    <a:pt x="303609" y="246936"/>
                    <a:pt x="255437" y="290655"/>
                    <a:pt x="185809" y="290655"/>
                  </a:cubicBezTo>
                  <a:cubicBezTo>
                    <a:pt x="123063" y="290655"/>
                    <a:pt x="81772" y="255032"/>
                    <a:pt x="71247" y="204835"/>
                  </a:cubicBezTo>
                  <a:lnTo>
                    <a:pt x="322231" y="204835"/>
                  </a:lnTo>
                  <a:cubicBezTo>
                    <a:pt x="323041" y="195929"/>
                    <a:pt x="323445" y="186618"/>
                    <a:pt x="323445" y="177713"/>
                  </a:cubicBezTo>
                  <a:cubicBezTo>
                    <a:pt x="323445" y="79748"/>
                    <a:pt x="256247" y="0"/>
                    <a:pt x="1647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5" name="Google Shape;1755;p46"/>
            <p:cNvSpPr/>
            <p:nvPr/>
          </p:nvSpPr>
          <p:spPr>
            <a:xfrm>
              <a:off x="3429268" y="1451556"/>
              <a:ext cx="74687" cy="65883"/>
            </a:xfrm>
            <a:custGeom>
              <a:rect b="b" l="l" r="r" t="t"/>
              <a:pathLst>
                <a:path extrusionOk="0" h="87844" w="99583">
                  <a:moveTo>
                    <a:pt x="24693" y="0"/>
                  </a:moveTo>
                  <a:lnTo>
                    <a:pt x="0" y="43720"/>
                  </a:lnTo>
                  <a:lnTo>
                    <a:pt x="24693" y="87844"/>
                  </a:lnTo>
                  <a:lnTo>
                    <a:pt x="74890" y="87844"/>
                  </a:lnTo>
                  <a:lnTo>
                    <a:pt x="99584" y="43720"/>
                  </a:lnTo>
                  <a:lnTo>
                    <a:pt x="748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6" name="Google Shape;1756;p46"/>
            <p:cNvSpPr/>
            <p:nvPr/>
          </p:nvSpPr>
          <p:spPr>
            <a:xfrm>
              <a:off x="2455288" y="1554783"/>
              <a:ext cx="375868" cy="261103"/>
            </a:xfrm>
            <a:custGeom>
              <a:rect b="b" l="l" r="r" t="t"/>
              <a:pathLst>
                <a:path extrusionOk="0" h="348138" w="501157">
                  <a:moveTo>
                    <a:pt x="433149" y="405"/>
                  </a:moveTo>
                  <a:lnTo>
                    <a:pt x="422219" y="405"/>
                  </a:lnTo>
                  <a:lnTo>
                    <a:pt x="422219" y="405"/>
                  </a:lnTo>
                  <a:lnTo>
                    <a:pt x="422219" y="405"/>
                  </a:lnTo>
                  <a:lnTo>
                    <a:pt x="284988" y="230338"/>
                  </a:lnTo>
                  <a:cubicBezTo>
                    <a:pt x="284988" y="192286"/>
                    <a:pt x="284178" y="405"/>
                    <a:pt x="284178" y="405"/>
                  </a:cubicBezTo>
                  <a:lnTo>
                    <a:pt x="21657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69223" y="229529"/>
                  </a:lnTo>
                  <a:lnTo>
                    <a:pt x="68818" y="216170"/>
                  </a:lnTo>
                  <a:lnTo>
                    <a:pt x="69628" y="405"/>
                  </a:ln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cubicBezTo>
                    <a:pt x="74081" y="340852"/>
                    <a:pt x="84606" y="322636"/>
                    <a:pt x="98369" y="299157"/>
                  </a:cubicBezTo>
                  <a:lnTo>
                    <a:pt x="216575" y="100394"/>
                  </a:lnTo>
                  <a:lnTo>
                    <a:pt x="216575" y="347734"/>
                  </a:lnTo>
                  <a:lnTo>
                    <a:pt x="285393" y="347734"/>
                  </a:lnTo>
                  <a:cubicBezTo>
                    <a:pt x="285393" y="347734"/>
                    <a:pt x="285393" y="347734"/>
                    <a:pt x="285393" y="347734"/>
                  </a:cubicBezTo>
                  <a:lnTo>
                    <a:pt x="285393" y="347734"/>
                  </a:lnTo>
                  <a:lnTo>
                    <a:pt x="432340" y="101608"/>
                  </a:lnTo>
                  <a:lnTo>
                    <a:pt x="432340" y="347734"/>
                  </a:lnTo>
                  <a:lnTo>
                    <a:pt x="501158" y="347734"/>
                  </a:lnTo>
                  <a:lnTo>
                    <a:pt x="501158" y="0"/>
                  </a:lnTo>
                  <a:lnTo>
                    <a:pt x="433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7" name="Google Shape;1757;p46"/>
            <p:cNvSpPr/>
            <p:nvPr/>
          </p:nvSpPr>
          <p:spPr>
            <a:xfrm>
              <a:off x="4428749" y="1553569"/>
              <a:ext cx="234690" cy="263229"/>
            </a:xfrm>
            <a:custGeom>
              <a:rect b="b" l="l" r="r" t="t"/>
              <a:pathLst>
                <a:path extrusionOk="0" h="350972" w="312920">
                  <a:moveTo>
                    <a:pt x="68009" y="136017"/>
                  </a:moveTo>
                  <a:cubicBezTo>
                    <a:pt x="72057" y="123468"/>
                    <a:pt x="78129" y="112538"/>
                    <a:pt x="85821" y="103227"/>
                  </a:cubicBezTo>
                  <a:cubicBezTo>
                    <a:pt x="97155" y="89059"/>
                    <a:pt x="110514" y="78533"/>
                    <a:pt x="125492" y="71247"/>
                  </a:cubicBezTo>
                  <a:cubicBezTo>
                    <a:pt x="140470" y="63960"/>
                    <a:pt x="155853" y="60317"/>
                    <a:pt x="171236" y="60317"/>
                  </a:cubicBezTo>
                  <a:cubicBezTo>
                    <a:pt x="194310" y="60317"/>
                    <a:pt x="212932" y="65580"/>
                    <a:pt x="226290" y="75700"/>
                  </a:cubicBezTo>
                  <a:cubicBezTo>
                    <a:pt x="238435" y="84606"/>
                    <a:pt x="244102" y="95941"/>
                    <a:pt x="244102" y="110918"/>
                  </a:cubicBezTo>
                  <a:cubicBezTo>
                    <a:pt x="244102" y="119420"/>
                    <a:pt x="242078" y="130350"/>
                    <a:pt x="225481" y="140065"/>
                  </a:cubicBezTo>
                  <a:cubicBezTo>
                    <a:pt x="209693" y="149376"/>
                    <a:pt x="190667" y="153829"/>
                    <a:pt x="169212" y="153829"/>
                  </a:cubicBezTo>
                  <a:cubicBezTo>
                    <a:pt x="139256" y="153424"/>
                    <a:pt x="104847" y="147757"/>
                    <a:pt x="68009" y="136017"/>
                  </a:cubicBezTo>
                  <a:close/>
                  <a:moveTo>
                    <a:pt x="277297" y="238030"/>
                  </a:moveTo>
                  <a:lnTo>
                    <a:pt x="261509" y="252603"/>
                  </a:lnTo>
                  <a:cubicBezTo>
                    <a:pt x="247746" y="265152"/>
                    <a:pt x="232767" y="274868"/>
                    <a:pt x="217789" y="281749"/>
                  </a:cubicBezTo>
                  <a:cubicBezTo>
                    <a:pt x="203216" y="288227"/>
                    <a:pt x="185809" y="291465"/>
                    <a:pt x="165164" y="291465"/>
                  </a:cubicBezTo>
                  <a:cubicBezTo>
                    <a:pt x="146542" y="291465"/>
                    <a:pt x="129540" y="287012"/>
                    <a:pt x="113348" y="278106"/>
                  </a:cubicBezTo>
                  <a:cubicBezTo>
                    <a:pt x="97155" y="269200"/>
                    <a:pt x="84606" y="257056"/>
                    <a:pt x="74890" y="240458"/>
                  </a:cubicBezTo>
                  <a:cubicBezTo>
                    <a:pt x="66389" y="226290"/>
                    <a:pt x="61937" y="211312"/>
                    <a:pt x="60722" y="193905"/>
                  </a:cubicBezTo>
                  <a:cubicBezTo>
                    <a:pt x="75700" y="198763"/>
                    <a:pt x="89869" y="202406"/>
                    <a:pt x="103227" y="205645"/>
                  </a:cubicBezTo>
                  <a:cubicBezTo>
                    <a:pt x="124682" y="210907"/>
                    <a:pt x="147352" y="213336"/>
                    <a:pt x="170021" y="213336"/>
                  </a:cubicBezTo>
                  <a:cubicBezTo>
                    <a:pt x="191881" y="213336"/>
                    <a:pt x="212932" y="209693"/>
                    <a:pt x="232767" y="202406"/>
                  </a:cubicBezTo>
                  <a:cubicBezTo>
                    <a:pt x="253413" y="194715"/>
                    <a:pt x="270415" y="183380"/>
                    <a:pt x="283774" y="168807"/>
                  </a:cubicBezTo>
                  <a:cubicBezTo>
                    <a:pt x="297942" y="152614"/>
                    <a:pt x="305229" y="133183"/>
                    <a:pt x="305229" y="110514"/>
                  </a:cubicBezTo>
                  <a:cubicBezTo>
                    <a:pt x="305229" y="89059"/>
                    <a:pt x="299157" y="69628"/>
                    <a:pt x="286607" y="52221"/>
                  </a:cubicBezTo>
                  <a:cubicBezTo>
                    <a:pt x="274868" y="35623"/>
                    <a:pt x="258271" y="22265"/>
                    <a:pt x="237625" y="13359"/>
                  </a:cubicBezTo>
                  <a:cubicBezTo>
                    <a:pt x="217789" y="4453"/>
                    <a:pt x="195525" y="0"/>
                    <a:pt x="172045" y="0"/>
                  </a:cubicBezTo>
                  <a:cubicBezTo>
                    <a:pt x="143708" y="0"/>
                    <a:pt x="116181" y="7287"/>
                    <a:pt x="90273" y="21455"/>
                  </a:cubicBezTo>
                  <a:cubicBezTo>
                    <a:pt x="63961" y="36028"/>
                    <a:pt x="42101" y="57078"/>
                    <a:pt x="25503" y="85011"/>
                  </a:cubicBezTo>
                  <a:cubicBezTo>
                    <a:pt x="8501" y="112943"/>
                    <a:pt x="0" y="146542"/>
                    <a:pt x="0" y="184999"/>
                  </a:cubicBezTo>
                  <a:cubicBezTo>
                    <a:pt x="0" y="219408"/>
                    <a:pt x="8096" y="249769"/>
                    <a:pt x="24289" y="274868"/>
                  </a:cubicBezTo>
                  <a:cubicBezTo>
                    <a:pt x="40481" y="299966"/>
                    <a:pt x="61532" y="319397"/>
                    <a:pt x="87845" y="331946"/>
                  </a:cubicBezTo>
                  <a:cubicBezTo>
                    <a:pt x="113348" y="344495"/>
                    <a:pt x="140470" y="350973"/>
                    <a:pt x="168807" y="350973"/>
                  </a:cubicBezTo>
                  <a:cubicBezTo>
                    <a:pt x="195525" y="350973"/>
                    <a:pt x="219409" y="346115"/>
                    <a:pt x="240459" y="336399"/>
                  </a:cubicBezTo>
                  <a:cubicBezTo>
                    <a:pt x="260699" y="327088"/>
                    <a:pt x="280131" y="313730"/>
                    <a:pt x="298752" y="297132"/>
                  </a:cubicBezTo>
                  <a:lnTo>
                    <a:pt x="312920" y="284583"/>
                  </a:lnTo>
                  <a:lnTo>
                    <a:pt x="277297" y="238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8" name="Google Shape;1758;p46"/>
            <p:cNvSpPr/>
            <p:nvPr/>
          </p:nvSpPr>
          <p:spPr>
            <a:xfrm>
              <a:off x="3227064" y="1481006"/>
              <a:ext cx="183683" cy="334577"/>
            </a:xfrm>
            <a:custGeom>
              <a:rect b="b" l="l" r="r" t="t"/>
              <a:pathLst>
                <a:path extrusionOk="0" h="446103" w="244911">
                  <a:moveTo>
                    <a:pt x="156662" y="0"/>
                  </a:moveTo>
                  <a:lnTo>
                    <a:pt x="87844" y="0"/>
                  </a:lnTo>
                  <a:lnTo>
                    <a:pt x="87844" y="98369"/>
                  </a:lnTo>
                  <a:lnTo>
                    <a:pt x="0" y="98369"/>
                  </a:lnTo>
                  <a:lnTo>
                    <a:pt x="0" y="159496"/>
                  </a:lnTo>
                  <a:lnTo>
                    <a:pt x="87844" y="159496"/>
                  </a:lnTo>
                  <a:lnTo>
                    <a:pt x="87844" y="446103"/>
                  </a:lnTo>
                  <a:lnTo>
                    <a:pt x="156662" y="446103"/>
                  </a:lnTo>
                  <a:lnTo>
                    <a:pt x="156662" y="159496"/>
                  </a:lnTo>
                  <a:lnTo>
                    <a:pt x="244912" y="159496"/>
                  </a:lnTo>
                  <a:lnTo>
                    <a:pt x="244912" y="98369"/>
                  </a:lnTo>
                  <a:lnTo>
                    <a:pt x="156662" y="983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9" name="Google Shape;1759;p46"/>
            <p:cNvSpPr/>
            <p:nvPr/>
          </p:nvSpPr>
          <p:spPr>
            <a:xfrm>
              <a:off x="4047416" y="1554480"/>
              <a:ext cx="140875" cy="261104"/>
            </a:xfrm>
            <a:custGeom>
              <a:rect b="b" l="l" r="r" t="t"/>
              <a:pathLst>
                <a:path extrusionOk="0" h="348138" w="187833">
                  <a:moveTo>
                    <a:pt x="4048" y="405"/>
                  </a:move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lnTo>
                    <a:pt x="69628" y="61127"/>
                  </a:lnTo>
                  <a:lnTo>
                    <a:pt x="187833" y="61127"/>
                  </a:lnTo>
                  <a:lnTo>
                    <a:pt x="187833" y="0"/>
                  </a:lnTo>
                  <a:lnTo>
                    <a:pt x="40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60" name="Google Shape;1760;p46"/>
          <p:cNvSpPr txBox="1"/>
          <p:nvPr>
            <p:ph type="title"/>
          </p:nvPr>
        </p:nvSpPr>
        <p:spPr>
          <a:xfrm>
            <a:off x="361200" y="1732100"/>
            <a:ext cx="7136100" cy="13617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61" name="Google Shape;1761;p46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62" name="Google Shape;1762;p46"/>
          <p:cNvSpPr txBox="1"/>
          <p:nvPr>
            <p:ph idx="2" type="title"/>
          </p:nvPr>
        </p:nvSpPr>
        <p:spPr>
          <a:xfrm>
            <a:off x="339900" y="3093900"/>
            <a:ext cx="3035100" cy="6519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Medium"/>
              <a:buNone/>
              <a:defRPr sz="12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9pPr>
          </a:lstStyle>
          <a:p/>
        </p:txBody>
      </p:sp>
      <p:grpSp>
        <p:nvGrpSpPr>
          <p:cNvPr id="1763" name="Google Shape;1763;p46"/>
          <p:cNvGrpSpPr/>
          <p:nvPr/>
        </p:nvGrpSpPr>
        <p:grpSpPr>
          <a:xfrm>
            <a:off x="7021503" y="65352"/>
            <a:ext cx="2600043" cy="5009511"/>
            <a:chOff x="3260725" y="2454275"/>
            <a:chExt cx="606424" cy="1168399"/>
          </a:xfrm>
        </p:grpSpPr>
        <p:sp>
          <p:nvSpPr>
            <p:cNvPr id="1764" name="Google Shape;1764;p46"/>
            <p:cNvSpPr/>
            <p:nvPr/>
          </p:nvSpPr>
          <p:spPr>
            <a:xfrm>
              <a:off x="3260725" y="3512184"/>
              <a:ext cx="123190" cy="110490"/>
            </a:xfrm>
            <a:custGeom>
              <a:rect b="b" l="l" r="r" t="t"/>
              <a:pathLst>
                <a:path extrusionOk="0" h="110490" w="123190">
                  <a:moveTo>
                    <a:pt x="32385" y="10160"/>
                  </a:moveTo>
                  <a:lnTo>
                    <a:pt x="20320" y="0"/>
                  </a:lnTo>
                  <a:lnTo>
                    <a:pt x="0" y="24130"/>
                  </a:lnTo>
                  <a:lnTo>
                    <a:pt x="12065" y="34290"/>
                  </a:lnTo>
                  <a:lnTo>
                    <a:pt x="90170" y="100330"/>
                  </a:lnTo>
                  <a:lnTo>
                    <a:pt x="102235" y="110490"/>
                  </a:lnTo>
                  <a:lnTo>
                    <a:pt x="123190" y="86360"/>
                  </a:lnTo>
                  <a:lnTo>
                    <a:pt x="110490" y="762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5" name="Google Shape;1765;p46"/>
            <p:cNvSpPr/>
            <p:nvPr/>
          </p:nvSpPr>
          <p:spPr>
            <a:xfrm>
              <a:off x="3495039" y="3517265"/>
              <a:ext cx="122555" cy="100329"/>
            </a:xfrm>
            <a:custGeom>
              <a:rect b="b" l="l" r="r" t="t"/>
              <a:pathLst>
                <a:path extrusionOk="0" h="100329" w="122555">
                  <a:moveTo>
                    <a:pt x="31115" y="9525"/>
                  </a:moveTo>
                  <a:lnTo>
                    <a:pt x="18415" y="0"/>
                  </a:lnTo>
                  <a:lnTo>
                    <a:pt x="0" y="26035"/>
                  </a:lnTo>
                  <a:lnTo>
                    <a:pt x="12700" y="34925"/>
                  </a:lnTo>
                  <a:lnTo>
                    <a:pt x="90805" y="91440"/>
                  </a:lnTo>
                  <a:lnTo>
                    <a:pt x="104140" y="100330"/>
                  </a:lnTo>
                  <a:lnTo>
                    <a:pt x="122555" y="74930"/>
                  </a:lnTo>
                  <a:lnTo>
                    <a:pt x="109220" y="654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6" name="Google Shape;1766;p46"/>
            <p:cNvSpPr/>
            <p:nvPr/>
          </p:nvSpPr>
          <p:spPr>
            <a:xfrm>
              <a:off x="3420109" y="3345179"/>
              <a:ext cx="121284" cy="87629"/>
            </a:xfrm>
            <a:custGeom>
              <a:rect b="b" l="l" r="r" t="t"/>
              <a:pathLst>
                <a:path extrusionOk="0" h="87629" w="121284">
                  <a:moveTo>
                    <a:pt x="105410" y="87630"/>
                  </a:moveTo>
                  <a:lnTo>
                    <a:pt x="121285" y="60325"/>
                  </a:lnTo>
                  <a:lnTo>
                    <a:pt x="107315" y="52705"/>
                  </a:lnTo>
                  <a:lnTo>
                    <a:pt x="29210" y="8255"/>
                  </a:lnTo>
                  <a:lnTo>
                    <a:pt x="15240" y="0"/>
                  </a:lnTo>
                  <a:lnTo>
                    <a:pt x="0" y="27940"/>
                  </a:lnTo>
                  <a:lnTo>
                    <a:pt x="13335" y="35560"/>
                  </a:lnTo>
                  <a:lnTo>
                    <a:pt x="91440" y="800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7" name="Google Shape;1767;p46"/>
            <p:cNvSpPr/>
            <p:nvPr/>
          </p:nvSpPr>
          <p:spPr>
            <a:xfrm>
              <a:off x="3745864" y="3523615"/>
              <a:ext cx="121285" cy="87629"/>
            </a:xfrm>
            <a:custGeom>
              <a:rect b="b" l="l" r="r" t="t"/>
              <a:pathLst>
                <a:path extrusionOk="0" h="87629" w="121285">
                  <a:moveTo>
                    <a:pt x="29210" y="8255"/>
                  </a:moveTo>
                  <a:lnTo>
                    <a:pt x="15240" y="0"/>
                  </a:lnTo>
                  <a:lnTo>
                    <a:pt x="0" y="27940"/>
                  </a:lnTo>
                  <a:lnTo>
                    <a:pt x="13335" y="35560"/>
                  </a:lnTo>
                  <a:lnTo>
                    <a:pt x="92075" y="80010"/>
                  </a:lnTo>
                  <a:lnTo>
                    <a:pt x="105410" y="87630"/>
                  </a:lnTo>
                  <a:lnTo>
                    <a:pt x="121285" y="60325"/>
                  </a:lnTo>
                  <a:lnTo>
                    <a:pt x="107315" y="52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8" name="Google Shape;1768;p46"/>
            <p:cNvSpPr/>
            <p:nvPr/>
          </p:nvSpPr>
          <p:spPr>
            <a:xfrm>
              <a:off x="3364230" y="3175000"/>
              <a:ext cx="119380" cy="71754"/>
            </a:xfrm>
            <a:custGeom>
              <a:rect b="b" l="l" r="r" t="t"/>
              <a:pathLst>
                <a:path extrusionOk="0" h="71754" w="119380">
                  <a:moveTo>
                    <a:pt x="93345" y="66040"/>
                  </a:moveTo>
                  <a:lnTo>
                    <a:pt x="107950" y="71755"/>
                  </a:lnTo>
                  <a:lnTo>
                    <a:pt x="119380" y="42545"/>
                  </a:lnTo>
                  <a:lnTo>
                    <a:pt x="104775" y="36195"/>
                  </a:lnTo>
                  <a:lnTo>
                    <a:pt x="26670" y="5715"/>
                  </a:lnTo>
                  <a:lnTo>
                    <a:pt x="12065" y="0"/>
                  </a:lnTo>
                  <a:lnTo>
                    <a:pt x="0" y="29845"/>
                  </a:lnTo>
                  <a:lnTo>
                    <a:pt x="15240" y="355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9" name="Google Shape;1769;p46"/>
            <p:cNvSpPr/>
            <p:nvPr/>
          </p:nvSpPr>
          <p:spPr>
            <a:xfrm>
              <a:off x="3690619" y="3353434"/>
              <a:ext cx="119380" cy="71755"/>
            </a:xfrm>
            <a:custGeom>
              <a:rect b="b" l="l" r="r" t="t"/>
              <a:pathLst>
                <a:path extrusionOk="0" h="71755" w="119380">
                  <a:moveTo>
                    <a:pt x="107315" y="71755"/>
                  </a:moveTo>
                  <a:lnTo>
                    <a:pt x="119380" y="41910"/>
                  </a:lnTo>
                  <a:lnTo>
                    <a:pt x="104140" y="36195"/>
                  </a:lnTo>
                  <a:lnTo>
                    <a:pt x="26035" y="5715"/>
                  </a:lnTo>
                  <a:lnTo>
                    <a:pt x="11430" y="0"/>
                  </a:lnTo>
                  <a:lnTo>
                    <a:pt x="0" y="29210"/>
                  </a:lnTo>
                  <a:lnTo>
                    <a:pt x="14605" y="35560"/>
                  </a:lnTo>
                  <a:lnTo>
                    <a:pt x="92710" y="660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0" name="Google Shape;1770;p46"/>
            <p:cNvSpPr/>
            <p:nvPr/>
          </p:nvSpPr>
          <p:spPr>
            <a:xfrm>
              <a:off x="3331844" y="3006089"/>
              <a:ext cx="115570" cy="53339"/>
            </a:xfrm>
            <a:custGeom>
              <a:rect b="b" l="l" r="r" t="t"/>
              <a:pathLst>
                <a:path extrusionOk="0" h="53339" w="115570">
                  <a:moveTo>
                    <a:pt x="109220" y="53340"/>
                  </a:moveTo>
                  <a:lnTo>
                    <a:pt x="115570" y="22225"/>
                  </a:lnTo>
                  <a:lnTo>
                    <a:pt x="99695" y="19050"/>
                  </a:lnTo>
                  <a:lnTo>
                    <a:pt x="21590" y="3175"/>
                  </a:lnTo>
                  <a:lnTo>
                    <a:pt x="5715" y="0"/>
                  </a:lnTo>
                  <a:lnTo>
                    <a:pt x="0" y="31115"/>
                  </a:lnTo>
                  <a:lnTo>
                    <a:pt x="15240" y="34290"/>
                  </a:lnTo>
                  <a:lnTo>
                    <a:pt x="93345" y="501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1" name="Google Shape;1771;p46"/>
            <p:cNvSpPr/>
            <p:nvPr/>
          </p:nvSpPr>
          <p:spPr>
            <a:xfrm>
              <a:off x="3657600" y="3184525"/>
              <a:ext cx="115569" cy="52704"/>
            </a:xfrm>
            <a:custGeom>
              <a:rect b="b" l="l" r="r" t="t"/>
              <a:pathLst>
                <a:path extrusionOk="0" h="52704" w="115569">
                  <a:moveTo>
                    <a:pt x="109220" y="52705"/>
                  </a:moveTo>
                  <a:lnTo>
                    <a:pt x="115570" y="21590"/>
                  </a:lnTo>
                  <a:lnTo>
                    <a:pt x="99695" y="18415"/>
                  </a:lnTo>
                  <a:lnTo>
                    <a:pt x="21590" y="3175"/>
                  </a:lnTo>
                  <a:lnTo>
                    <a:pt x="6350" y="0"/>
                  </a:lnTo>
                  <a:lnTo>
                    <a:pt x="0" y="31115"/>
                  </a:lnTo>
                  <a:lnTo>
                    <a:pt x="15240" y="34290"/>
                  </a:lnTo>
                  <a:lnTo>
                    <a:pt x="93345" y="495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2" name="Google Shape;1772;p46"/>
            <p:cNvSpPr/>
            <p:nvPr/>
          </p:nvSpPr>
          <p:spPr>
            <a:xfrm>
              <a:off x="3322319" y="2838450"/>
              <a:ext cx="109855" cy="31750"/>
            </a:xfrm>
            <a:custGeom>
              <a:rect b="b" l="l" r="r" t="t"/>
              <a:pathLst>
                <a:path extrusionOk="0" h="31750" w="109855">
                  <a:moveTo>
                    <a:pt x="93980" y="31750"/>
                  </a:moveTo>
                  <a:lnTo>
                    <a:pt x="109855" y="31750"/>
                  </a:lnTo>
                  <a:lnTo>
                    <a:pt x="109855" y="0"/>
                  </a:lnTo>
                  <a:lnTo>
                    <a:pt x="93980" y="0"/>
                  </a:lnTo>
                  <a:lnTo>
                    <a:pt x="15875" y="0"/>
                  </a:lnTo>
                  <a:lnTo>
                    <a:pt x="0" y="0"/>
                  </a:lnTo>
                  <a:lnTo>
                    <a:pt x="0" y="31750"/>
                  </a:lnTo>
                  <a:lnTo>
                    <a:pt x="15875" y="31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3" name="Google Shape;1773;p46"/>
            <p:cNvSpPr/>
            <p:nvPr/>
          </p:nvSpPr>
          <p:spPr>
            <a:xfrm>
              <a:off x="3648075" y="3016885"/>
              <a:ext cx="110489" cy="31750"/>
            </a:xfrm>
            <a:custGeom>
              <a:rect b="b" l="l" r="r" t="t"/>
              <a:pathLst>
                <a:path extrusionOk="0" h="31750" w="110489">
                  <a:moveTo>
                    <a:pt x="94615" y="31750"/>
                  </a:moveTo>
                  <a:lnTo>
                    <a:pt x="110490" y="31750"/>
                  </a:lnTo>
                  <a:lnTo>
                    <a:pt x="110490" y="0"/>
                  </a:lnTo>
                  <a:lnTo>
                    <a:pt x="94615" y="0"/>
                  </a:lnTo>
                  <a:lnTo>
                    <a:pt x="15875" y="0"/>
                  </a:lnTo>
                  <a:lnTo>
                    <a:pt x="0" y="0"/>
                  </a:lnTo>
                  <a:lnTo>
                    <a:pt x="0" y="31750"/>
                  </a:lnTo>
                  <a:lnTo>
                    <a:pt x="15875" y="31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4" name="Google Shape;1774;p46"/>
            <p:cNvSpPr/>
            <p:nvPr/>
          </p:nvSpPr>
          <p:spPr>
            <a:xfrm>
              <a:off x="3331209" y="2649854"/>
              <a:ext cx="115570" cy="52705"/>
            </a:xfrm>
            <a:custGeom>
              <a:rect b="b" l="l" r="r" t="t"/>
              <a:pathLst>
                <a:path extrusionOk="0" h="52705" w="115570">
                  <a:moveTo>
                    <a:pt x="21590" y="49530"/>
                  </a:moveTo>
                  <a:lnTo>
                    <a:pt x="99695" y="34290"/>
                  </a:lnTo>
                  <a:lnTo>
                    <a:pt x="115570" y="31115"/>
                  </a:lnTo>
                  <a:lnTo>
                    <a:pt x="109220" y="0"/>
                  </a:lnTo>
                  <a:lnTo>
                    <a:pt x="93980" y="3175"/>
                  </a:lnTo>
                  <a:lnTo>
                    <a:pt x="15240" y="18415"/>
                  </a:lnTo>
                  <a:lnTo>
                    <a:pt x="0" y="21590"/>
                  </a:lnTo>
                  <a:lnTo>
                    <a:pt x="6350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5" name="Google Shape;1775;p46"/>
            <p:cNvSpPr/>
            <p:nvPr/>
          </p:nvSpPr>
          <p:spPr>
            <a:xfrm>
              <a:off x="3656964" y="2828289"/>
              <a:ext cx="115570" cy="52070"/>
            </a:xfrm>
            <a:custGeom>
              <a:rect b="b" l="l" r="r" t="t"/>
              <a:pathLst>
                <a:path extrusionOk="0" h="52070" w="115570">
                  <a:moveTo>
                    <a:pt x="21590" y="49530"/>
                  </a:moveTo>
                  <a:lnTo>
                    <a:pt x="100330" y="33655"/>
                  </a:lnTo>
                  <a:lnTo>
                    <a:pt x="115570" y="31115"/>
                  </a:lnTo>
                  <a:lnTo>
                    <a:pt x="109220" y="0"/>
                  </a:lnTo>
                  <a:lnTo>
                    <a:pt x="93980" y="2540"/>
                  </a:lnTo>
                  <a:lnTo>
                    <a:pt x="15875" y="18415"/>
                  </a:lnTo>
                  <a:lnTo>
                    <a:pt x="0" y="20955"/>
                  </a:lnTo>
                  <a:lnTo>
                    <a:pt x="6350" y="52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6" name="Google Shape;1776;p46"/>
            <p:cNvSpPr/>
            <p:nvPr/>
          </p:nvSpPr>
          <p:spPr>
            <a:xfrm>
              <a:off x="3363594" y="2461895"/>
              <a:ext cx="119380" cy="71754"/>
            </a:xfrm>
            <a:custGeom>
              <a:rect b="b" l="l" r="r" t="t"/>
              <a:pathLst>
                <a:path extrusionOk="0" h="71754" w="119380">
                  <a:moveTo>
                    <a:pt x="26035" y="66040"/>
                  </a:moveTo>
                  <a:lnTo>
                    <a:pt x="104775" y="35560"/>
                  </a:lnTo>
                  <a:lnTo>
                    <a:pt x="119380" y="29845"/>
                  </a:lnTo>
                  <a:lnTo>
                    <a:pt x="107950" y="0"/>
                  </a:lnTo>
                  <a:lnTo>
                    <a:pt x="93345" y="5715"/>
                  </a:lnTo>
                  <a:lnTo>
                    <a:pt x="14605" y="36195"/>
                  </a:lnTo>
                  <a:lnTo>
                    <a:pt x="0" y="41910"/>
                  </a:lnTo>
                  <a:lnTo>
                    <a:pt x="11430" y="717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7" name="Google Shape;1777;p46"/>
            <p:cNvSpPr/>
            <p:nvPr/>
          </p:nvSpPr>
          <p:spPr>
            <a:xfrm>
              <a:off x="3689350" y="2640329"/>
              <a:ext cx="119380" cy="71120"/>
            </a:xfrm>
            <a:custGeom>
              <a:rect b="b" l="l" r="r" t="t"/>
              <a:pathLst>
                <a:path extrusionOk="0" h="71120" w="119380">
                  <a:moveTo>
                    <a:pt x="26670" y="65405"/>
                  </a:moveTo>
                  <a:lnTo>
                    <a:pt x="104775" y="35560"/>
                  </a:lnTo>
                  <a:lnTo>
                    <a:pt x="119380" y="29845"/>
                  </a:lnTo>
                  <a:lnTo>
                    <a:pt x="107950" y="0"/>
                  </a:lnTo>
                  <a:lnTo>
                    <a:pt x="93345" y="5715"/>
                  </a:lnTo>
                  <a:lnTo>
                    <a:pt x="15240" y="36195"/>
                  </a:lnTo>
                  <a:lnTo>
                    <a:pt x="0" y="41910"/>
                  </a:lnTo>
                  <a:lnTo>
                    <a:pt x="11430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8" name="Google Shape;1778;p46"/>
            <p:cNvSpPr/>
            <p:nvPr/>
          </p:nvSpPr>
          <p:spPr>
            <a:xfrm>
              <a:off x="3744594" y="2454275"/>
              <a:ext cx="121285" cy="86995"/>
            </a:xfrm>
            <a:custGeom>
              <a:rect b="b" l="l" r="r" t="t"/>
              <a:pathLst>
                <a:path extrusionOk="0" h="86995" w="121285">
                  <a:moveTo>
                    <a:pt x="29210" y="79375"/>
                  </a:moveTo>
                  <a:lnTo>
                    <a:pt x="107315" y="34925"/>
                  </a:lnTo>
                  <a:lnTo>
                    <a:pt x="121285" y="27305"/>
                  </a:lnTo>
                  <a:lnTo>
                    <a:pt x="105410" y="0"/>
                  </a:lnTo>
                  <a:lnTo>
                    <a:pt x="92075" y="7620"/>
                  </a:lnTo>
                  <a:lnTo>
                    <a:pt x="13970" y="51435"/>
                  </a:lnTo>
                  <a:lnTo>
                    <a:pt x="0" y="59690"/>
                  </a:lnTo>
                  <a:lnTo>
                    <a:pt x="15240" y="869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79" name="Google Shape;1779;p4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0" lIns="91425" spcFirstLastPara="1" rIns="0" wrap="square" tIns="91425">
            <a:noAutofit/>
          </a:bodyPr>
          <a:lstStyle>
            <a:lvl1pPr lvl="0" rtl="0">
              <a:buNone/>
              <a:defRPr sz="1300">
                <a:solidFill>
                  <a:schemeClr val="dk1"/>
                </a:solidFill>
              </a:defRPr>
            </a:lvl1pPr>
            <a:lvl2pPr lvl="1" rtl="0">
              <a:buNone/>
              <a:defRPr sz="1300">
                <a:solidFill>
                  <a:schemeClr val="dk1"/>
                </a:solidFill>
              </a:defRPr>
            </a:lvl2pPr>
            <a:lvl3pPr lvl="2" rtl="0">
              <a:buNone/>
              <a:defRPr sz="1300">
                <a:solidFill>
                  <a:schemeClr val="dk1"/>
                </a:solidFill>
              </a:defRPr>
            </a:lvl3pPr>
            <a:lvl4pPr lvl="3" rtl="0">
              <a:buNone/>
              <a:defRPr sz="1300">
                <a:solidFill>
                  <a:schemeClr val="dk1"/>
                </a:solidFill>
              </a:defRPr>
            </a:lvl4pPr>
            <a:lvl5pPr lvl="4" rtl="0">
              <a:buNone/>
              <a:defRPr sz="1300">
                <a:solidFill>
                  <a:schemeClr val="dk1"/>
                </a:solidFill>
              </a:defRPr>
            </a:lvl5pPr>
            <a:lvl6pPr lvl="5" rtl="0">
              <a:buNone/>
              <a:defRPr sz="1300">
                <a:solidFill>
                  <a:schemeClr val="dk1"/>
                </a:solidFill>
              </a:defRPr>
            </a:lvl6pPr>
            <a:lvl7pPr lvl="6" rtl="0">
              <a:buNone/>
              <a:defRPr sz="1300">
                <a:solidFill>
                  <a:schemeClr val="dk1"/>
                </a:solidFill>
              </a:defRPr>
            </a:lvl7pPr>
            <a:lvl8pPr lvl="7" rtl="0">
              <a:buNone/>
              <a:defRPr sz="1300">
                <a:solidFill>
                  <a:schemeClr val="dk1"/>
                </a:solidFill>
              </a:defRPr>
            </a:lvl8pPr>
            <a:lvl9pPr lvl="8" rtl="0">
              <a:buNone/>
              <a:defRPr sz="1300">
                <a:solidFill>
                  <a:schemeClr val="dk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 You 2">
  <p:cSld name="TITLE_1_1_1_3_1">
    <p:bg>
      <p:bgPr>
        <a:solidFill>
          <a:schemeClr val="dk2"/>
        </a:solidFill>
      </p:bgPr>
    </p:bg>
    <p:spTree>
      <p:nvGrpSpPr>
        <p:cNvPr id="1780" name="Shape 1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" name="Google Shape;1781;p47"/>
          <p:cNvSpPr txBox="1"/>
          <p:nvPr>
            <p:ph type="title"/>
          </p:nvPr>
        </p:nvSpPr>
        <p:spPr>
          <a:xfrm>
            <a:off x="1865250" y="2284550"/>
            <a:ext cx="5413500" cy="13617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82" name="Google Shape;1782;p47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1783" name="Google Shape;1783;p47"/>
          <p:cNvGrpSpPr/>
          <p:nvPr/>
        </p:nvGrpSpPr>
        <p:grpSpPr>
          <a:xfrm>
            <a:off x="7021503" y="65352"/>
            <a:ext cx="2600043" cy="5009511"/>
            <a:chOff x="3260725" y="2454275"/>
            <a:chExt cx="606424" cy="1168399"/>
          </a:xfrm>
        </p:grpSpPr>
        <p:sp>
          <p:nvSpPr>
            <p:cNvPr id="1784" name="Google Shape;1784;p47"/>
            <p:cNvSpPr/>
            <p:nvPr/>
          </p:nvSpPr>
          <p:spPr>
            <a:xfrm>
              <a:off x="3260725" y="3512184"/>
              <a:ext cx="123190" cy="110490"/>
            </a:xfrm>
            <a:custGeom>
              <a:rect b="b" l="l" r="r" t="t"/>
              <a:pathLst>
                <a:path extrusionOk="0" h="110490" w="123190">
                  <a:moveTo>
                    <a:pt x="32385" y="10160"/>
                  </a:moveTo>
                  <a:lnTo>
                    <a:pt x="20320" y="0"/>
                  </a:lnTo>
                  <a:lnTo>
                    <a:pt x="0" y="24130"/>
                  </a:lnTo>
                  <a:lnTo>
                    <a:pt x="12065" y="34290"/>
                  </a:lnTo>
                  <a:lnTo>
                    <a:pt x="90170" y="100330"/>
                  </a:lnTo>
                  <a:lnTo>
                    <a:pt x="102235" y="110490"/>
                  </a:lnTo>
                  <a:lnTo>
                    <a:pt x="123190" y="86360"/>
                  </a:lnTo>
                  <a:lnTo>
                    <a:pt x="110490" y="762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5" name="Google Shape;1785;p47"/>
            <p:cNvSpPr/>
            <p:nvPr/>
          </p:nvSpPr>
          <p:spPr>
            <a:xfrm>
              <a:off x="3495039" y="3517265"/>
              <a:ext cx="122555" cy="100329"/>
            </a:xfrm>
            <a:custGeom>
              <a:rect b="b" l="l" r="r" t="t"/>
              <a:pathLst>
                <a:path extrusionOk="0" h="100329" w="122555">
                  <a:moveTo>
                    <a:pt x="31115" y="9525"/>
                  </a:moveTo>
                  <a:lnTo>
                    <a:pt x="18415" y="0"/>
                  </a:lnTo>
                  <a:lnTo>
                    <a:pt x="0" y="26035"/>
                  </a:lnTo>
                  <a:lnTo>
                    <a:pt x="12700" y="34925"/>
                  </a:lnTo>
                  <a:lnTo>
                    <a:pt x="90805" y="91440"/>
                  </a:lnTo>
                  <a:lnTo>
                    <a:pt x="104140" y="100330"/>
                  </a:lnTo>
                  <a:lnTo>
                    <a:pt x="122555" y="74930"/>
                  </a:lnTo>
                  <a:lnTo>
                    <a:pt x="109220" y="654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6" name="Google Shape;1786;p47"/>
            <p:cNvSpPr/>
            <p:nvPr/>
          </p:nvSpPr>
          <p:spPr>
            <a:xfrm>
              <a:off x="3420109" y="3345179"/>
              <a:ext cx="121284" cy="87629"/>
            </a:xfrm>
            <a:custGeom>
              <a:rect b="b" l="l" r="r" t="t"/>
              <a:pathLst>
                <a:path extrusionOk="0" h="87629" w="121284">
                  <a:moveTo>
                    <a:pt x="105410" y="87630"/>
                  </a:moveTo>
                  <a:lnTo>
                    <a:pt x="121285" y="60325"/>
                  </a:lnTo>
                  <a:lnTo>
                    <a:pt x="107315" y="52705"/>
                  </a:lnTo>
                  <a:lnTo>
                    <a:pt x="29210" y="8255"/>
                  </a:lnTo>
                  <a:lnTo>
                    <a:pt x="15240" y="0"/>
                  </a:lnTo>
                  <a:lnTo>
                    <a:pt x="0" y="27940"/>
                  </a:lnTo>
                  <a:lnTo>
                    <a:pt x="13335" y="35560"/>
                  </a:lnTo>
                  <a:lnTo>
                    <a:pt x="91440" y="800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7" name="Google Shape;1787;p47"/>
            <p:cNvSpPr/>
            <p:nvPr/>
          </p:nvSpPr>
          <p:spPr>
            <a:xfrm>
              <a:off x="3745864" y="3523615"/>
              <a:ext cx="121285" cy="87629"/>
            </a:xfrm>
            <a:custGeom>
              <a:rect b="b" l="l" r="r" t="t"/>
              <a:pathLst>
                <a:path extrusionOk="0" h="87629" w="121285">
                  <a:moveTo>
                    <a:pt x="29210" y="8255"/>
                  </a:moveTo>
                  <a:lnTo>
                    <a:pt x="15240" y="0"/>
                  </a:lnTo>
                  <a:lnTo>
                    <a:pt x="0" y="27940"/>
                  </a:lnTo>
                  <a:lnTo>
                    <a:pt x="13335" y="35560"/>
                  </a:lnTo>
                  <a:lnTo>
                    <a:pt x="92075" y="80010"/>
                  </a:lnTo>
                  <a:lnTo>
                    <a:pt x="105410" y="87630"/>
                  </a:lnTo>
                  <a:lnTo>
                    <a:pt x="121285" y="60325"/>
                  </a:lnTo>
                  <a:lnTo>
                    <a:pt x="107315" y="52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8" name="Google Shape;1788;p47"/>
            <p:cNvSpPr/>
            <p:nvPr/>
          </p:nvSpPr>
          <p:spPr>
            <a:xfrm>
              <a:off x="3364230" y="3175000"/>
              <a:ext cx="119380" cy="71754"/>
            </a:xfrm>
            <a:custGeom>
              <a:rect b="b" l="l" r="r" t="t"/>
              <a:pathLst>
                <a:path extrusionOk="0" h="71754" w="119380">
                  <a:moveTo>
                    <a:pt x="93345" y="66040"/>
                  </a:moveTo>
                  <a:lnTo>
                    <a:pt x="107950" y="71755"/>
                  </a:lnTo>
                  <a:lnTo>
                    <a:pt x="119380" y="42545"/>
                  </a:lnTo>
                  <a:lnTo>
                    <a:pt x="104775" y="36195"/>
                  </a:lnTo>
                  <a:lnTo>
                    <a:pt x="26670" y="5715"/>
                  </a:lnTo>
                  <a:lnTo>
                    <a:pt x="12065" y="0"/>
                  </a:lnTo>
                  <a:lnTo>
                    <a:pt x="0" y="29845"/>
                  </a:lnTo>
                  <a:lnTo>
                    <a:pt x="15240" y="355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9" name="Google Shape;1789;p47"/>
            <p:cNvSpPr/>
            <p:nvPr/>
          </p:nvSpPr>
          <p:spPr>
            <a:xfrm>
              <a:off x="3690619" y="3353434"/>
              <a:ext cx="119380" cy="71755"/>
            </a:xfrm>
            <a:custGeom>
              <a:rect b="b" l="l" r="r" t="t"/>
              <a:pathLst>
                <a:path extrusionOk="0" h="71755" w="119380">
                  <a:moveTo>
                    <a:pt x="107315" y="71755"/>
                  </a:moveTo>
                  <a:lnTo>
                    <a:pt x="119380" y="41910"/>
                  </a:lnTo>
                  <a:lnTo>
                    <a:pt x="104140" y="36195"/>
                  </a:lnTo>
                  <a:lnTo>
                    <a:pt x="26035" y="5715"/>
                  </a:lnTo>
                  <a:lnTo>
                    <a:pt x="11430" y="0"/>
                  </a:lnTo>
                  <a:lnTo>
                    <a:pt x="0" y="29210"/>
                  </a:lnTo>
                  <a:lnTo>
                    <a:pt x="14605" y="35560"/>
                  </a:lnTo>
                  <a:lnTo>
                    <a:pt x="92710" y="660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0" name="Google Shape;1790;p47"/>
            <p:cNvSpPr/>
            <p:nvPr/>
          </p:nvSpPr>
          <p:spPr>
            <a:xfrm>
              <a:off x="3331844" y="3006089"/>
              <a:ext cx="115570" cy="53339"/>
            </a:xfrm>
            <a:custGeom>
              <a:rect b="b" l="l" r="r" t="t"/>
              <a:pathLst>
                <a:path extrusionOk="0" h="53339" w="115570">
                  <a:moveTo>
                    <a:pt x="109220" y="53340"/>
                  </a:moveTo>
                  <a:lnTo>
                    <a:pt x="115570" y="22225"/>
                  </a:lnTo>
                  <a:lnTo>
                    <a:pt x="99695" y="19050"/>
                  </a:lnTo>
                  <a:lnTo>
                    <a:pt x="21590" y="3175"/>
                  </a:lnTo>
                  <a:lnTo>
                    <a:pt x="5715" y="0"/>
                  </a:lnTo>
                  <a:lnTo>
                    <a:pt x="0" y="31115"/>
                  </a:lnTo>
                  <a:lnTo>
                    <a:pt x="15240" y="34290"/>
                  </a:lnTo>
                  <a:lnTo>
                    <a:pt x="93345" y="501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1" name="Google Shape;1791;p47"/>
            <p:cNvSpPr/>
            <p:nvPr/>
          </p:nvSpPr>
          <p:spPr>
            <a:xfrm>
              <a:off x="3657600" y="3184525"/>
              <a:ext cx="115569" cy="52704"/>
            </a:xfrm>
            <a:custGeom>
              <a:rect b="b" l="l" r="r" t="t"/>
              <a:pathLst>
                <a:path extrusionOk="0" h="52704" w="115569">
                  <a:moveTo>
                    <a:pt x="109220" y="52705"/>
                  </a:moveTo>
                  <a:lnTo>
                    <a:pt x="115570" y="21590"/>
                  </a:lnTo>
                  <a:lnTo>
                    <a:pt x="99695" y="18415"/>
                  </a:lnTo>
                  <a:lnTo>
                    <a:pt x="21590" y="3175"/>
                  </a:lnTo>
                  <a:lnTo>
                    <a:pt x="6350" y="0"/>
                  </a:lnTo>
                  <a:lnTo>
                    <a:pt x="0" y="31115"/>
                  </a:lnTo>
                  <a:lnTo>
                    <a:pt x="15240" y="34290"/>
                  </a:lnTo>
                  <a:lnTo>
                    <a:pt x="93345" y="495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2" name="Google Shape;1792;p47"/>
            <p:cNvSpPr/>
            <p:nvPr/>
          </p:nvSpPr>
          <p:spPr>
            <a:xfrm>
              <a:off x="3322319" y="2838450"/>
              <a:ext cx="109855" cy="31750"/>
            </a:xfrm>
            <a:custGeom>
              <a:rect b="b" l="l" r="r" t="t"/>
              <a:pathLst>
                <a:path extrusionOk="0" h="31750" w="109855">
                  <a:moveTo>
                    <a:pt x="93980" y="31750"/>
                  </a:moveTo>
                  <a:lnTo>
                    <a:pt x="109855" y="31750"/>
                  </a:lnTo>
                  <a:lnTo>
                    <a:pt x="109855" y="0"/>
                  </a:lnTo>
                  <a:lnTo>
                    <a:pt x="93980" y="0"/>
                  </a:lnTo>
                  <a:lnTo>
                    <a:pt x="15875" y="0"/>
                  </a:lnTo>
                  <a:lnTo>
                    <a:pt x="0" y="0"/>
                  </a:lnTo>
                  <a:lnTo>
                    <a:pt x="0" y="31750"/>
                  </a:lnTo>
                  <a:lnTo>
                    <a:pt x="15875" y="31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3" name="Google Shape;1793;p47"/>
            <p:cNvSpPr/>
            <p:nvPr/>
          </p:nvSpPr>
          <p:spPr>
            <a:xfrm>
              <a:off x="3648075" y="3016885"/>
              <a:ext cx="110489" cy="31750"/>
            </a:xfrm>
            <a:custGeom>
              <a:rect b="b" l="l" r="r" t="t"/>
              <a:pathLst>
                <a:path extrusionOk="0" h="31750" w="110489">
                  <a:moveTo>
                    <a:pt x="94615" y="31750"/>
                  </a:moveTo>
                  <a:lnTo>
                    <a:pt x="110490" y="31750"/>
                  </a:lnTo>
                  <a:lnTo>
                    <a:pt x="110490" y="0"/>
                  </a:lnTo>
                  <a:lnTo>
                    <a:pt x="94615" y="0"/>
                  </a:lnTo>
                  <a:lnTo>
                    <a:pt x="15875" y="0"/>
                  </a:lnTo>
                  <a:lnTo>
                    <a:pt x="0" y="0"/>
                  </a:lnTo>
                  <a:lnTo>
                    <a:pt x="0" y="31750"/>
                  </a:lnTo>
                  <a:lnTo>
                    <a:pt x="15875" y="31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4" name="Google Shape;1794;p47"/>
            <p:cNvSpPr/>
            <p:nvPr/>
          </p:nvSpPr>
          <p:spPr>
            <a:xfrm>
              <a:off x="3331209" y="2649854"/>
              <a:ext cx="115570" cy="52705"/>
            </a:xfrm>
            <a:custGeom>
              <a:rect b="b" l="l" r="r" t="t"/>
              <a:pathLst>
                <a:path extrusionOk="0" h="52705" w="115570">
                  <a:moveTo>
                    <a:pt x="21590" y="49530"/>
                  </a:moveTo>
                  <a:lnTo>
                    <a:pt x="99695" y="34290"/>
                  </a:lnTo>
                  <a:lnTo>
                    <a:pt x="115570" y="31115"/>
                  </a:lnTo>
                  <a:lnTo>
                    <a:pt x="109220" y="0"/>
                  </a:lnTo>
                  <a:lnTo>
                    <a:pt x="93980" y="3175"/>
                  </a:lnTo>
                  <a:lnTo>
                    <a:pt x="15240" y="18415"/>
                  </a:lnTo>
                  <a:lnTo>
                    <a:pt x="0" y="21590"/>
                  </a:lnTo>
                  <a:lnTo>
                    <a:pt x="6350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5" name="Google Shape;1795;p47"/>
            <p:cNvSpPr/>
            <p:nvPr/>
          </p:nvSpPr>
          <p:spPr>
            <a:xfrm>
              <a:off x="3656964" y="2828289"/>
              <a:ext cx="115570" cy="52070"/>
            </a:xfrm>
            <a:custGeom>
              <a:rect b="b" l="l" r="r" t="t"/>
              <a:pathLst>
                <a:path extrusionOk="0" h="52070" w="115570">
                  <a:moveTo>
                    <a:pt x="21590" y="49530"/>
                  </a:moveTo>
                  <a:lnTo>
                    <a:pt x="100330" y="33655"/>
                  </a:lnTo>
                  <a:lnTo>
                    <a:pt x="115570" y="31115"/>
                  </a:lnTo>
                  <a:lnTo>
                    <a:pt x="109220" y="0"/>
                  </a:lnTo>
                  <a:lnTo>
                    <a:pt x="93980" y="2540"/>
                  </a:lnTo>
                  <a:lnTo>
                    <a:pt x="15875" y="18415"/>
                  </a:lnTo>
                  <a:lnTo>
                    <a:pt x="0" y="20955"/>
                  </a:lnTo>
                  <a:lnTo>
                    <a:pt x="6350" y="52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6" name="Google Shape;1796;p47"/>
            <p:cNvSpPr/>
            <p:nvPr/>
          </p:nvSpPr>
          <p:spPr>
            <a:xfrm>
              <a:off x="3363594" y="2461895"/>
              <a:ext cx="119380" cy="71754"/>
            </a:xfrm>
            <a:custGeom>
              <a:rect b="b" l="l" r="r" t="t"/>
              <a:pathLst>
                <a:path extrusionOk="0" h="71754" w="119380">
                  <a:moveTo>
                    <a:pt x="26035" y="66040"/>
                  </a:moveTo>
                  <a:lnTo>
                    <a:pt x="104775" y="35560"/>
                  </a:lnTo>
                  <a:lnTo>
                    <a:pt x="119380" y="29845"/>
                  </a:lnTo>
                  <a:lnTo>
                    <a:pt x="107950" y="0"/>
                  </a:lnTo>
                  <a:lnTo>
                    <a:pt x="93345" y="5715"/>
                  </a:lnTo>
                  <a:lnTo>
                    <a:pt x="14605" y="36195"/>
                  </a:lnTo>
                  <a:lnTo>
                    <a:pt x="0" y="41910"/>
                  </a:lnTo>
                  <a:lnTo>
                    <a:pt x="11430" y="717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7" name="Google Shape;1797;p47"/>
            <p:cNvSpPr/>
            <p:nvPr/>
          </p:nvSpPr>
          <p:spPr>
            <a:xfrm>
              <a:off x="3689350" y="2640329"/>
              <a:ext cx="119380" cy="71120"/>
            </a:xfrm>
            <a:custGeom>
              <a:rect b="b" l="l" r="r" t="t"/>
              <a:pathLst>
                <a:path extrusionOk="0" h="71120" w="119380">
                  <a:moveTo>
                    <a:pt x="26670" y="65405"/>
                  </a:moveTo>
                  <a:lnTo>
                    <a:pt x="104775" y="35560"/>
                  </a:lnTo>
                  <a:lnTo>
                    <a:pt x="119380" y="29845"/>
                  </a:lnTo>
                  <a:lnTo>
                    <a:pt x="107950" y="0"/>
                  </a:lnTo>
                  <a:lnTo>
                    <a:pt x="93345" y="5715"/>
                  </a:lnTo>
                  <a:lnTo>
                    <a:pt x="15240" y="36195"/>
                  </a:lnTo>
                  <a:lnTo>
                    <a:pt x="0" y="41910"/>
                  </a:lnTo>
                  <a:lnTo>
                    <a:pt x="11430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8" name="Google Shape;1798;p47"/>
            <p:cNvSpPr/>
            <p:nvPr/>
          </p:nvSpPr>
          <p:spPr>
            <a:xfrm>
              <a:off x="3744594" y="2454275"/>
              <a:ext cx="121285" cy="86995"/>
            </a:xfrm>
            <a:custGeom>
              <a:rect b="b" l="l" r="r" t="t"/>
              <a:pathLst>
                <a:path extrusionOk="0" h="86995" w="121285">
                  <a:moveTo>
                    <a:pt x="29210" y="79375"/>
                  </a:moveTo>
                  <a:lnTo>
                    <a:pt x="107315" y="34925"/>
                  </a:lnTo>
                  <a:lnTo>
                    <a:pt x="121285" y="27305"/>
                  </a:lnTo>
                  <a:lnTo>
                    <a:pt x="105410" y="0"/>
                  </a:lnTo>
                  <a:lnTo>
                    <a:pt x="92075" y="7620"/>
                  </a:lnTo>
                  <a:lnTo>
                    <a:pt x="13970" y="51435"/>
                  </a:lnTo>
                  <a:lnTo>
                    <a:pt x="0" y="59690"/>
                  </a:lnTo>
                  <a:lnTo>
                    <a:pt x="15240" y="869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99" name="Google Shape;1799;p47"/>
          <p:cNvGrpSpPr/>
          <p:nvPr/>
        </p:nvGrpSpPr>
        <p:grpSpPr>
          <a:xfrm>
            <a:off x="4031666" y="1944386"/>
            <a:ext cx="1080669" cy="181127"/>
            <a:chOff x="2455289" y="1451556"/>
            <a:chExt cx="2208151" cy="370100"/>
          </a:xfrm>
        </p:grpSpPr>
        <p:sp>
          <p:nvSpPr>
            <p:cNvPr id="1800" name="Google Shape;1800;p47"/>
            <p:cNvSpPr/>
            <p:nvPr/>
          </p:nvSpPr>
          <p:spPr>
            <a:xfrm>
              <a:off x="2876395" y="1554783"/>
              <a:ext cx="221938" cy="264747"/>
            </a:xfrm>
            <a:custGeom>
              <a:rect b="b" l="l" r="r" t="t"/>
              <a:pathLst>
                <a:path extrusionOk="0" h="352996" w="295917">
                  <a:moveTo>
                    <a:pt x="225076" y="193096"/>
                  </a:moveTo>
                  <a:cubicBezTo>
                    <a:pt x="225076" y="250174"/>
                    <a:pt x="194310" y="284988"/>
                    <a:pt x="148566" y="284988"/>
                  </a:cubicBezTo>
                  <a:cubicBezTo>
                    <a:pt x="101608" y="284988"/>
                    <a:pt x="70842" y="250174"/>
                    <a:pt x="70842" y="193096"/>
                  </a:cubicBezTo>
                  <a:lnTo>
                    <a:pt x="70842" y="0"/>
                  </a:lnTo>
                  <a:lnTo>
                    <a:pt x="0" y="0"/>
                  </a:lnTo>
                  <a:lnTo>
                    <a:pt x="0" y="191477"/>
                  </a:lnTo>
                  <a:cubicBezTo>
                    <a:pt x="0" y="289441"/>
                    <a:pt x="54245" y="352997"/>
                    <a:pt x="146542" y="352997"/>
                  </a:cubicBezTo>
                  <a:cubicBezTo>
                    <a:pt x="238030" y="352997"/>
                    <a:pt x="295918" y="288227"/>
                    <a:pt x="295918" y="191477"/>
                  </a:cubicBezTo>
                  <a:lnTo>
                    <a:pt x="295918" y="0"/>
                  </a:lnTo>
                  <a:lnTo>
                    <a:pt x="225076" y="0"/>
                  </a:lnTo>
                  <a:lnTo>
                    <a:pt x="225076" y="19309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1" name="Google Shape;1801;p47"/>
            <p:cNvSpPr/>
            <p:nvPr/>
          </p:nvSpPr>
          <p:spPr>
            <a:xfrm>
              <a:off x="3150858" y="1452164"/>
              <a:ext cx="52220" cy="364027"/>
            </a:xfrm>
            <a:custGeom>
              <a:rect b="b" l="l" r="r" t="t"/>
              <a:pathLst>
                <a:path extrusionOk="0" h="485370" w="69627">
                  <a:moveTo>
                    <a:pt x="0" y="0"/>
                  </a:moveTo>
                  <a:lnTo>
                    <a:pt x="69628" y="0"/>
                  </a:lnTo>
                  <a:lnTo>
                    <a:pt x="69628" y="485370"/>
                  </a:lnTo>
                  <a:lnTo>
                    <a:pt x="0" y="48537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2" name="Google Shape;1802;p47"/>
            <p:cNvSpPr/>
            <p:nvPr/>
          </p:nvSpPr>
          <p:spPr>
            <a:xfrm>
              <a:off x="3440501" y="1555087"/>
              <a:ext cx="52220" cy="260800"/>
            </a:xfrm>
            <a:custGeom>
              <a:rect b="b" l="l" r="r" t="t"/>
              <a:pathLst>
                <a:path extrusionOk="0" h="347733" w="69627">
                  <a:moveTo>
                    <a:pt x="0" y="0"/>
                  </a:moveTo>
                  <a:lnTo>
                    <a:pt x="69627" y="0"/>
                  </a:lnTo>
                  <a:lnTo>
                    <a:pt x="69627" y="347734"/>
                  </a:lnTo>
                  <a:lnTo>
                    <a:pt x="0" y="347734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3" name="Google Shape;1803;p47"/>
            <p:cNvSpPr/>
            <p:nvPr/>
          </p:nvSpPr>
          <p:spPr>
            <a:xfrm>
              <a:off x="3517618" y="1555087"/>
              <a:ext cx="257764" cy="261104"/>
            </a:xfrm>
            <a:custGeom>
              <a:rect b="b" l="l" r="r" t="t"/>
              <a:pathLst>
                <a:path extrusionOk="0" h="348138" w="343685">
                  <a:moveTo>
                    <a:pt x="269200" y="0"/>
                  </a:moveTo>
                  <a:lnTo>
                    <a:pt x="172045" y="255842"/>
                  </a:lnTo>
                  <a:lnTo>
                    <a:pt x="74081" y="0"/>
                  </a:lnTo>
                  <a:lnTo>
                    <a:pt x="0" y="0"/>
                  </a:lnTo>
                  <a:lnTo>
                    <a:pt x="136422" y="348139"/>
                  </a:lnTo>
                  <a:lnTo>
                    <a:pt x="207264" y="348139"/>
                  </a:lnTo>
                  <a:lnTo>
                    <a:pt x="34368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4" name="Google Shape;1804;p47"/>
            <p:cNvSpPr/>
            <p:nvPr/>
          </p:nvSpPr>
          <p:spPr>
            <a:xfrm>
              <a:off x="4209848" y="1549621"/>
              <a:ext cx="188541" cy="272034"/>
            </a:xfrm>
            <a:custGeom>
              <a:rect b="b" l="l" r="r" t="t"/>
              <a:pathLst>
                <a:path extrusionOk="0" h="362712" w="251388">
                  <a:moveTo>
                    <a:pt x="150591" y="148971"/>
                  </a:moveTo>
                  <a:lnTo>
                    <a:pt x="109704" y="139660"/>
                  </a:lnTo>
                  <a:cubicBezTo>
                    <a:pt x="84606" y="133588"/>
                    <a:pt x="72057" y="120229"/>
                    <a:pt x="72057" y="102013"/>
                  </a:cubicBezTo>
                  <a:cubicBezTo>
                    <a:pt x="72057" y="76915"/>
                    <a:pt x="95131" y="61531"/>
                    <a:pt x="126302" y="62341"/>
                  </a:cubicBezTo>
                  <a:cubicBezTo>
                    <a:pt x="145328" y="62341"/>
                    <a:pt x="164759" y="68413"/>
                    <a:pt x="183380" y="77724"/>
                  </a:cubicBezTo>
                  <a:cubicBezTo>
                    <a:pt x="206454" y="88654"/>
                    <a:pt x="225886" y="104037"/>
                    <a:pt x="233577" y="111324"/>
                  </a:cubicBezTo>
                  <a:lnTo>
                    <a:pt x="233577" y="38457"/>
                  </a:lnTo>
                  <a:cubicBezTo>
                    <a:pt x="221837" y="29551"/>
                    <a:pt x="178522" y="0"/>
                    <a:pt x="123063" y="0"/>
                  </a:cubicBezTo>
                  <a:cubicBezTo>
                    <a:pt x="46149" y="0"/>
                    <a:pt x="0" y="51411"/>
                    <a:pt x="0" y="107680"/>
                  </a:cubicBezTo>
                  <a:cubicBezTo>
                    <a:pt x="0" y="161115"/>
                    <a:pt x="37648" y="187428"/>
                    <a:pt x="87439" y="199573"/>
                  </a:cubicBezTo>
                  <a:lnTo>
                    <a:pt x="127111" y="208883"/>
                  </a:lnTo>
                  <a:cubicBezTo>
                    <a:pt x="162330" y="216980"/>
                    <a:pt x="179332" y="229934"/>
                    <a:pt x="179332" y="254222"/>
                  </a:cubicBezTo>
                  <a:cubicBezTo>
                    <a:pt x="179332" y="278511"/>
                    <a:pt x="158687" y="301585"/>
                    <a:pt x="121039" y="301585"/>
                  </a:cubicBezTo>
                  <a:cubicBezTo>
                    <a:pt x="97155" y="301585"/>
                    <a:pt x="73271" y="293489"/>
                    <a:pt x="54245" y="282559"/>
                  </a:cubicBezTo>
                  <a:cubicBezTo>
                    <a:pt x="31171" y="270415"/>
                    <a:pt x="13764" y="255437"/>
                    <a:pt x="9311" y="250984"/>
                  </a:cubicBezTo>
                  <a:lnTo>
                    <a:pt x="8096" y="325065"/>
                  </a:lnTo>
                  <a:cubicBezTo>
                    <a:pt x="12549" y="329922"/>
                    <a:pt x="52626" y="362712"/>
                    <a:pt x="123468" y="362712"/>
                  </a:cubicBezTo>
                  <a:cubicBezTo>
                    <a:pt x="202406" y="362712"/>
                    <a:pt x="251388" y="307253"/>
                    <a:pt x="251388" y="250984"/>
                  </a:cubicBezTo>
                  <a:cubicBezTo>
                    <a:pt x="250579" y="201597"/>
                    <a:pt x="216979" y="163949"/>
                    <a:pt x="150591" y="14897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5" name="Google Shape;1805;p47"/>
            <p:cNvSpPr/>
            <p:nvPr/>
          </p:nvSpPr>
          <p:spPr>
            <a:xfrm>
              <a:off x="3775382" y="1552051"/>
              <a:ext cx="242584" cy="267176"/>
            </a:xfrm>
            <a:custGeom>
              <a:rect b="b" l="l" r="r" t="t"/>
              <a:pathLst>
                <a:path extrusionOk="0" h="356235" w="323445">
                  <a:moveTo>
                    <a:pt x="70842" y="150995"/>
                  </a:moveTo>
                  <a:cubicBezTo>
                    <a:pt x="79343" y="101203"/>
                    <a:pt x="112538" y="64770"/>
                    <a:pt x="164758" y="64770"/>
                  </a:cubicBezTo>
                  <a:cubicBezTo>
                    <a:pt x="216575" y="64770"/>
                    <a:pt x="247340" y="101203"/>
                    <a:pt x="255437" y="150995"/>
                  </a:cubicBezTo>
                  <a:lnTo>
                    <a:pt x="70842" y="150995"/>
                  </a:lnTo>
                  <a:close/>
                  <a:moveTo>
                    <a:pt x="164758" y="0"/>
                  </a:moveTo>
                  <a:cubicBezTo>
                    <a:pt x="70842" y="0"/>
                    <a:pt x="0" y="79748"/>
                    <a:pt x="0" y="178118"/>
                  </a:cubicBezTo>
                  <a:cubicBezTo>
                    <a:pt x="0" y="276487"/>
                    <a:pt x="76914" y="356235"/>
                    <a:pt x="180546" y="356235"/>
                  </a:cubicBezTo>
                  <a:cubicBezTo>
                    <a:pt x="259889" y="356235"/>
                    <a:pt x="303609" y="317778"/>
                    <a:pt x="303609" y="317778"/>
                  </a:cubicBezTo>
                  <a:lnTo>
                    <a:pt x="303609" y="246936"/>
                  </a:lnTo>
                  <a:cubicBezTo>
                    <a:pt x="303609" y="246936"/>
                    <a:pt x="255437" y="290655"/>
                    <a:pt x="185809" y="290655"/>
                  </a:cubicBezTo>
                  <a:cubicBezTo>
                    <a:pt x="123063" y="290655"/>
                    <a:pt x="81772" y="255032"/>
                    <a:pt x="71247" y="204835"/>
                  </a:cubicBezTo>
                  <a:lnTo>
                    <a:pt x="322231" y="204835"/>
                  </a:lnTo>
                  <a:cubicBezTo>
                    <a:pt x="323041" y="195929"/>
                    <a:pt x="323445" y="186618"/>
                    <a:pt x="323445" y="177713"/>
                  </a:cubicBezTo>
                  <a:cubicBezTo>
                    <a:pt x="323445" y="79748"/>
                    <a:pt x="256247" y="0"/>
                    <a:pt x="1647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6" name="Google Shape;1806;p47"/>
            <p:cNvSpPr/>
            <p:nvPr/>
          </p:nvSpPr>
          <p:spPr>
            <a:xfrm>
              <a:off x="3429268" y="1451556"/>
              <a:ext cx="74687" cy="65883"/>
            </a:xfrm>
            <a:custGeom>
              <a:rect b="b" l="l" r="r" t="t"/>
              <a:pathLst>
                <a:path extrusionOk="0" h="87844" w="99583">
                  <a:moveTo>
                    <a:pt x="24693" y="0"/>
                  </a:moveTo>
                  <a:lnTo>
                    <a:pt x="0" y="43720"/>
                  </a:lnTo>
                  <a:lnTo>
                    <a:pt x="24693" y="87844"/>
                  </a:lnTo>
                  <a:lnTo>
                    <a:pt x="74890" y="87844"/>
                  </a:lnTo>
                  <a:lnTo>
                    <a:pt x="99584" y="43720"/>
                  </a:lnTo>
                  <a:lnTo>
                    <a:pt x="748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7" name="Google Shape;1807;p47"/>
            <p:cNvSpPr/>
            <p:nvPr/>
          </p:nvSpPr>
          <p:spPr>
            <a:xfrm>
              <a:off x="2455288" y="1554783"/>
              <a:ext cx="375868" cy="261103"/>
            </a:xfrm>
            <a:custGeom>
              <a:rect b="b" l="l" r="r" t="t"/>
              <a:pathLst>
                <a:path extrusionOk="0" h="348138" w="501157">
                  <a:moveTo>
                    <a:pt x="433149" y="405"/>
                  </a:moveTo>
                  <a:lnTo>
                    <a:pt x="422219" y="405"/>
                  </a:lnTo>
                  <a:lnTo>
                    <a:pt x="422219" y="405"/>
                  </a:lnTo>
                  <a:lnTo>
                    <a:pt x="422219" y="405"/>
                  </a:lnTo>
                  <a:lnTo>
                    <a:pt x="284988" y="230338"/>
                  </a:lnTo>
                  <a:cubicBezTo>
                    <a:pt x="284988" y="192286"/>
                    <a:pt x="284178" y="405"/>
                    <a:pt x="284178" y="405"/>
                  </a:cubicBezTo>
                  <a:lnTo>
                    <a:pt x="21657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69223" y="229529"/>
                  </a:lnTo>
                  <a:lnTo>
                    <a:pt x="68818" y="216170"/>
                  </a:lnTo>
                  <a:lnTo>
                    <a:pt x="69628" y="405"/>
                  </a:ln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cubicBezTo>
                    <a:pt x="74081" y="340852"/>
                    <a:pt x="84606" y="322636"/>
                    <a:pt x="98369" y="299157"/>
                  </a:cubicBezTo>
                  <a:lnTo>
                    <a:pt x="216575" y="100394"/>
                  </a:lnTo>
                  <a:lnTo>
                    <a:pt x="216575" y="347734"/>
                  </a:lnTo>
                  <a:lnTo>
                    <a:pt x="285393" y="347734"/>
                  </a:lnTo>
                  <a:cubicBezTo>
                    <a:pt x="285393" y="347734"/>
                    <a:pt x="285393" y="347734"/>
                    <a:pt x="285393" y="347734"/>
                  </a:cubicBezTo>
                  <a:lnTo>
                    <a:pt x="285393" y="347734"/>
                  </a:lnTo>
                  <a:lnTo>
                    <a:pt x="432340" y="101608"/>
                  </a:lnTo>
                  <a:lnTo>
                    <a:pt x="432340" y="347734"/>
                  </a:lnTo>
                  <a:lnTo>
                    <a:pt x="501158" y="347734"/>
                  </a:lnTo>
                  <a:lnTo>
                    <a:pt x="501158" y="0"/>
                  </a:lnTo>
                  <a:lnTo>
                    <a:pt x="433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8" name="Google Shape;1808;p47"/>
            <p:cNvSpPr/>
            <p:nvPr/>
          </p:nvSpPr>
          <p:spPr>
            <a:xfrm>
              <a:off x="4428749" y="1553569"/>
              <a:ext cx="234690" cy="263229"/>
            </a:xfrm>
            <a:custGeom>
              <a:rect b="b" l="l" r="r" t="t"/>
              <a:pathLst>
                <a:path extrusionOk="0" h="350972" w="312920">
                  <a:moveTo>
                    <a:pt x="68009" y="136017"/>
                  </a:moveTo>
                  <a:cubicBezTo>
                    <a:pt x="72057" y="123468"/>
                    <a:pt x="78129" y="112538"/>
                    <a:pt x="85821" y="103227"/>
                  </a:cubicBezTo>
                  <a:cubicBezTo>
                    <a:pt x="97155" y="89059"/>
                    <a:pt x="110514" y="78533"/>
                    <a:pt x="125492" y="71247"/>
                  </a:cubicBezTo>
                  <a:cubicBezTo>
                    <a:pt x="140470" y="63960"/>
                    <a:pt x="155853" y="60317"/>
                    <a:pt x="171236" y="60317"/>
                  </a:cubicBezTo>
                  <a:cubicBezTo>
                    <a:pt x="194310" y="60317"/>
                    <a:pt x="212932" y="65580"/>
                    <a:pt x="226290" y="75700"/>
                  </a:cubicBezTo>
                  <a:cubicBezTo>
                    <a:pt x="238435" y="84606"/>
                    <a:pt x="244102" y="95941"/>
                    <a:pt x="244102" y="110918"/>
                  </a:cubicBezTo>
                  <a:cubicBezTo>
                    <a:pt x="244102" y="119420"/>
                    <a:pt x="242078" y="130350"/>
                    <a:pt x="225481" y="140065"/>
                  </a:cubicBezTo>
                  <a:cubicBezTo>
                    <a:pt x="209693" y="149376"/>
                    <a:pt x="190667" y="153829"/>
                    <a:pt x="169212" y="153829"/>
                  </a:cubicBezTo>
                  <a:cubicBezTo>
                    <a:pt x="139256" y="153424"/>
                    <a:pt x="104847" y="147757"/>
                    <a:pt x="68009" y="136017"/>
                  </a:cubicBezTo>
                  <a:close/>
                  <a:moveTo>
                    <a:pt x="277297" y="238030"/>
                  </a:moveTo>
                  <a:lnTo>
                    <a:pt x="261509" y="252603"/>
                  </a:lnTo>
                  <a:cubicBezTo>
                    <a:pt x="247746" y="265152"/>
                    <a:pt x="232767" y="274868"/>
                    <a:pt x="217789" y="281749"/>
                  </a:cubicBezTo>
                  <a:cubicBezTo>
                    <a:pt x="203216" y="288227"/>
                    <a:pt x="185809" y="291465"/>
                    <a:pt x="165164" y="291465"/>
                  </a:cubicBezTo>
                  <a:cubicBezTo>
                    <a:pt x="146542" y="291465"/>
                    <a:pt x="129540" y="287012"/>
                    <a:pt x="113348" y="278106"/>
                  </a:cubicBezTo>
                  <a:cubicBezTo>
                    <a:pt x="97155" y="269200"/>
                    <a:pt x="84606" y="257056"/>
                    <a:pt x="74890" y="240458"/>
                  </a:cubicBezTo>
                  <a:cubicBezTo>
                    <a:pt x="66389" y="226290"/>
                    <a:pt x="61937" y="211312"/>
                    <a:pt x="60722" y="193905"/>
                  </a:cubicBezTo>
                  <a:cubicBezTo>
                    <a:pt x="75700" y="198763"/>
                    <a:pt x="89869" y="202406"/>
                    <a:pt x="103227" y="205645"/>
                  </a:cubicBezTo>
                  <a:cubicBezTo>
                    <a:pt x="124682" y="210907"/>
                    <a:pt x="147352" y="213336"/>
                    <a:pt x="170021" y="213336"/>
                  </a:cubicBezTo>
                  <a:cubicBezTo>
                    <a:pt x="191881" y="213336"/>
                    <a:pt x="212932" y="209693"/>
                    <a:pt x="232767" y="202406"/>
                  </a:cubicBezTo>
                  <a:cubicBezTo>
                    <a:pt x="253413" y="194715"/>
                    <a:pt x="270415" y="183380"/>
                    <a:pt x="283774" y="168807"/>
                  </a:cubicBezTo>
                  <a:cubicBezTo>
                    <a:pt x="297942" y="152614"/>
                    <a:pt x="305229" y="133183"/>
                    <a:pt x="305229" y="110514"/>
                  </a:cubicBezTo>
                  <a:cubicBezTo>
                    <a:pt x="305229" y="89059"/>
                    <a:pt x="299157" y="69628"/>
                    <a:pt x="286607" y="52221"/>
                  </a:cubicBezTo>
                  <a:cubicBezTo>
                    <a:pt x="274868" y="35623"/>
                    <a:pt x="258271" y="22265"/>
                    <a:pt x="237625" y="13359"/>
                  </a:cubicBezTo>
                  <a:cubicBezTo>
                    <a:pt x="217789" y="4453"/>
                    <a:pt x="195525" y="0"/>
                    <a:pt x="172045" y="0"/>
                  </a:cubicBezTo>
                  <a:cubicBezTo>
                    <a:pt x="143708" y="0"/>
                    <a:pt x="116181" y="7287"/>
                    <a:pt x="90273" y="21455"/>
                  </a:cubicBezTo>
                  <a:cubicBezTo>
                    <a:pt x="63961" y="36028"/>
                    <a:pt x="42101" y="57078"/>
                    <a:pt x="25503" y="85011"/>
                  </a:cubicBezTo>
                  <a:cubicBezTo>
                    <a:pt x="8501" y="112943"/>
                    <a:pt x="0" y="146542"/>
                    <a:pt x="0" y="184999"/>
                  </a:cubicBezTo>
                  <a:cubicBezTo>
                    <a:pt x="0" y="219408"/>
                    <a:pt x="8096" y="249769"/>
                    <a:pt x="24289" y="274868"/>
                  </a:cubicBezTo>
                  <a:cubicBezTo>
                    <a:pt x="40481" y="299966"/>
                    <a:pt x="61532" y="319397"/>
                    <a:pt x="87845" y="331946"/>
                  </a:cubicBezTo>
                  <a:cubicBezTo>
                    <a:pt x="113348" y="344495"/>
                    <a:pt x="140470" y="350973"/>
                    <a:pt x="168807" y="350973"/>
                  </a:cubicBezTo>
                  <a:cubicBezTo>
                    <a:pt x="195525" y="350973"/>
                    <a:pt x="219409" y="346115"/>
                    <a:pt x="240459" y="336399"/>
                  </a:cubicBezTo>
                  <a:cubicBezTo>
                    <a:pt x="260699" y="327088"/>
                    <a:pt x="280131" y="313730"/>
                    <a:pt x="298752" y="297132"/>
                  </a:cubicBezTo>
                  <a:lnTo>
                    <a:pt x="312920" y="284583"/>
                  </a:lnTo>
                  <a:lnTo>
                    <a:pt x="277297" y="23803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9" name="Google Shape;1809;p47"/>
            <p:cNvSpPr/>
            <p:nvPr/>
          </p:nvSpPr>
          <p:spPr>
            <a:xfrm>
              <a:off x="3227064" y="1481006"/>
              <a:ext cx="183683" cy="334577"/>
            </a:xfrm>
            <a:custGeom>
              <a:rect b="b" l="l" r="r" t="t"/>
              <a:pathLst>
                <a:path extrusionOk="0" h="446103" w="244911">
                  <a:moveTo>
                    <a:pt x="156662" y="0"/>
                  </a:moveTo>
                  <a:lnTo>
                    <a:pt x="87844" y="0"/>
                  </a:lnTo>
                  <a:lnTo>
                    <a:pt x="87844" y="98369"/>
                  </a:lnTo>
                  <a:lnTo>
                    <a:pt x="0" y="98369"/>
                  </a:lnTo>
                  <a:lnTo>
                    <a:pt x="0" y="159496"/>
                  </a:lnTo>
                  <a:lnTo>
                    <a:pt x="87844" y="159496"/>
                  </a:lnTo>
                  <a:lnTo>
                    <a:pt x="87844" y="446103"/>
                  </a:lnTo>
                  <a:lnTo>
                    <a:pt x="156662" y="446103"/>
                  </a:lnTo>
                  <a:lnTo>
                    <a:pt x="156662" y="159496"/>
                  </a:lnTo>
                  <a:lnTo>
                    <a:pt x="244912" y="159496"/>
                  </a:lnTo>
                  <a:lnTo>
                    <a:pt x="244912" y="98369"/>
                  </a:lnTo>
                  <a:lnTo>
                    <a:pt x="156662" y="98369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0" name="Google Shape;1810;p47"/>
            <p:cNvSpPr/>
            <p:nvPr/>
          </p:nvSpPr>
          <p:spPr>
            <a:xfrm>
              <a:off x="4047416" y="1554480"/>
              <a:ext cx="140875" cy="261104"/>
            </a:xfrm>
            <a:custGeom>
              <a:rect b="b" l="l" r="r" t="t"/>
              <a:pathLst>
                <a:path extrusionOk="0" h="348138" w="187833">
                  <a:moveTo>
                    <a:pt x="4048" y="405"/>
                  </a:move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lnTo>
                    <a:pt x="69628" y="61127"/>
                  </a:lnTo>
                  <a:lnTo>
                    <a:pt x="187833" y="61127"/>
                  </a:lnTo>
                  <a:lnTo>
                    <a:pt x="187833" y="0"/>
                  </a:lnTo>
                  <a:lnTo>
                    <a:pt x="404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11" name="Google Shape;1811;p4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0" lIns="91425" spcFirstLastPara="1" rIns="0" wrap="square" tIns="91425">
            <a:noAutofit/>
          </a:bodyPr>
          <a:lstStyle>
            <a:lvl1pPr lvl="0" rtl="0">
              <a:buNone/>
              <a:defRPr sz="1300">
                <a:solidFill>
                  <a:schemeClr val="dk1"/>
                </a:solidFill>
              </a:defRPr>
            </a:lvl1pPr>
            <a:lvl2pPr lvl="1" rtl="0">
              <a:buNone/>
              <a:defRPr sz="1300">
                <a:solidFill>
                  <a:schemeClr val="dk1"/>
                </a:solidFill>
              </a:defRPr>
            </a:lvl2pPr>
            <a:lvl3pPr lvl="2" rtl="0">
              <a:buNone/>
              <a:defRPr sz="1300">
                <a:solidFill>
                  <a:schemeClr val="dk1"/>
                </a:solidFill>
              </a:defRPr>
            </a:lvl3pPr>
            <a:lvl4pPr lvl="3" rtl="0">
              <a:buNone/>
              <a:defRPr sz="1300">
                <a:solidFill>
                  <a:schemeClr val="dk1"/>
                </a:solidFill>
              </a:defRPr>
            </a:lvl4pPr>
            <a:lvl5pPr lvl="4" rtl="0">
              <a:buNone/>
              <a:defRPr sz="1300">
                <a:solidFill>
                  <a:schemeClr val="dk1"/>
                </a:solidFill>
              </a:defRPr>
            </a:lvl5pPr>
            <a:lvl6pPr lvl="5" rtl="0">
              <a:buNone/>
              <a:defRPr sz="1300">
                <a:solidFill>
                  <a:schemeClr val="dk1"/>
                </a:solidFill>
              </a:defRPr>
            </a:lvl6pPr>
            <a:lvl7pPr lvl="6" rtl="0">
              <a:buNone/>
              <a:defRPr sz="1300">
                <a:solidFill>
                  <a:schemeClr val="dk1"/>
                </a:solidFill>
              </a:defRPr>
            </a:lvl7pPr>
            <a:lvl8pPr lvl="7" rtl="0">
              <a:buNone/>
              <a:defRPr sz="1300">
                <a:solidFill>
                  <a:schemeClr val="dk1"/>
                </a:solidFill>
              </a:defRPr>
            </a:lvl8pPr>
            <a:lvl9pPr lvl="8" rtl="0">
              <a:buNone/>
              <a:defRPr sz="1300">
                <a:solidFill>
                  <a:schemeClr val="dk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Lunar">
  <p:cSld name="OBJECT_1_2_1">
    <p:bg>
      <p:bgPr>
        <a:solidFill>
          <a:schemeClr val="lt2"/>
        </a:solidFill>
      </p:bgPr>
    </p:bg>
    <p:spTree>
      <p:nvGrpSpPr>
        <p:cNvPr id="1812" name="Shape 1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Header" id="1813" name="Google Shape;1813;p48"/>
          <p:cNvSpPr txBox="1"/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Inter Medium"/>
              <a:buNone/>
              <a:defRPr sz="2400">
                <a:solidFill>
                  <a:srgbClr val="000000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/>
        </p:txBody>
      </p:sp>
      <p:sp>
        <p:nvSpPr>
          <p:cNvPr id="1814" name="Google Shape;1814;p48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91425" spcFirstLastPara="1" rIns="0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15" name="Google Shape;1815;p48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b="0" i="0" sz="500" u="none" cap="none" strike="noStrik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16" name="Google Shape;1816;p48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ptop 1">
  <p:cSld name="OBJECT_1_2_1_1_1">
    <p:bg>
      <p:bgPr>
        <a:solidFill>
          <a:schemeClr val="lt2"/>
        </a:solidFill>
      </p:bgPr>
    </p:bg>
    <p:spTree>
      <p:nvGrpSpPr>
        <p:cNvPr id="1817" name="Shape 1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8" name="Google Shape;1818;p49"/>
          <p:cNvSpPr txBox="1"/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/>
        </p:txBody>
      </p:sp>
      <p:sp>
        <p:nvSpPr>
          <p:cNvPr id="1819" name="Google Shape;1819;p49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91425" spcFirstLastPara="1" rIns="0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20" name="Google Shape;1820;p49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b="0" i="0" sz="500" u="none" cap="none" strike="noStrik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21" name="Google Shape;1821;p49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2" name="Google Shape;1822;p49"/>
          <p:cNvSpPr/>
          <p:nvPr>
            <p:ph idx="2" type="pic"/>
          </p:nvPr>
        </p:nvSpPr>
        <p:spPr>
          <a:xfrm>
            <a:off x="538600" y="961875"/>
            <a:ext cx="4845900" cy="3385200"/>
          </a:xfrm>
          <a:prstGeom prst="roundRect">
            <a:avLst>
              <a:gd fmla="val 2412" name="adj"/>
            </a:avLst>
          </a:prstGeom>
          <a:noFill/>
          <a:ln>
            <a:noFill/>
          </a:ln>
        </p:spPr>
      </p:sp>
      <p:sp>
        <p:nvSpPr>
          <p:cNvPr id="1823" name="Google Shape;1823;p49"/>
          <p:cNvSpPr/>
          <p:nvPr>
            <p:ph idx="3" type="pic"/>
          </p:nvPr>
        </p:nvSpPr>
        <p:spPr>
          <a:xfrm>
            <a:off x="6830750" y="928975"/>
            <a:ext cx="1559400" cy="3462000"/>
          </a:xfrm>
          <a:prstGeom prst="roundRect">
            <a:avLst>
              <a:gd fmla="val 8231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ptop">
  <p:cSld name="OBJECT_1_2_1_1">
    <p:bg>
      <p:bgPr>
        <a:solidFill>
          <a:schemeClr val="lt2"/>
        </a:solidFill>
      </p:bgPr>
    </p:bg>
    <p:spTree>
      <p:nvGrpSpPr>
        <p:cNvPr id="1824" name="Shape 1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5" name="Google Shape;1825;p50"/>
          <p:cNvSpPr txBox="1"/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/>
        </p:txBody>
      </p:sp>
      <p:sp>
        <p:nvSpPr>
          <p:cNvPr id="1826" name="Google Shape;1826;p50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91425" spcFirstLastPara="1" rIns="0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27" name="Google Shape;1827;p50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b="0" i="0" sz="500" u="none" cap="none" strike="noStrik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28" name="Google Shape;1828;p50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9" name="Google Shape;1829;p50"/>
          <p:cNvSpPr/>
          <p:nvPr>
            <p:ph idx="2" type="pic"/>
          </p:nvPr>
        </p:nvSpPr>
        <p:spPr>
          <a:xfrm>
            <a:off x="2505075" y="1333500"/>
            <a:ext cx="4132800" cy="27792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TITLE_1_1_1">
    <p:bg>
      <p:bgPr>
        <a:solidFill>
          <a:schemeClr val="dk2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oogle Shape;51;p6"/>
          <p:cNvGrpSpPr/>
          <p:nvPr/>
        </p:nvGrpSpPr>
        <p:grpSpPr>
          <a:xfrm>
            <a:off x="361194" y="1353496"/>
            <a:ext cx="1452963" cy="243525"/>
            <a:chOff x="2455289" y="1451556"/>
            <a:chExt cx="2208151" cy="370100"/>
          </a:xfrm>
        </p:grpSpPr>
        <p:sp>
          <p:nvSpPr>
            <p:cNvPr id="52" name="Google Shape;52;p6"/>
            <p:cNvSpPr/>
            <p:nvPr/>
          </p:nvSpPr>
          <p:spPr>
            <a:xfrm>
              <a:off x="2876395" y="1554783"/>
              <a:ext cx="221938" cy="264747"/>
            </a:xfrm>
            <a:custGeom>
              <a:rect b="b" l="l" r="r" t="t"/>
              <a:pathLst>
                <a:path extrusionOk="0" h="352996" w="295917">
                  <a:moveTo>
                    <a:pt x="225076" y="193096"/>
                  </a:moveTo>
                  <a:cubicBezTo>
                    <a:pt x="225076" y="250174"/>
                    <a:pt x="194310" y="284988"/>
                    <a:pt x="148566" y="284988"/>
                  </a:cubicBezTo>
                  <a:cubicBezTo>
                    <a:pt x="101608" y="284988"/>
                    <a:pt x="70842" y="250174"/>
                    <a:pt x="70842" y="193096"/>
                  </a:cubicBezTo>
                  <a:lnTo>
                    <a:pt x="70842" y="0"/>
                  </a:lnTo>
                  <a:lnTo>
                    <a:pt x="0" y="0"/>
                  </a:lnTo>
                  <a:lnTo>
                    <a:pt x="0" y="191477"/>
                  </a:lnTo>
                  <a:cubicBezTo>
                    <a:pt x="0" y="289441"/>
                    <a:pt x="54245" y="352997"/>
                    <a:pt x="146542" y="352997"/>
                  </a:cubicBezTo>
                  <a:cubicBezTo>
                    <a:pt x="238030" y="352997"/>
                    <a:pt x="295918" y="288227"/>
                    <a:pt x="295918" y="191477"/>
                  </a:cubicBezTo>
                  <a:lnTo>
                    <a:pt x="295918" y="0"/>
                  </a:lnTo>
                  <a:lnTo>
                    <a:pt x="225076" y="0"/>
                  </a:lnTo>
                  <a:lnTo>
                    <a:pt x="225076" y="1930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6"/>
            <p:cNvSpPr/>
            <p:nvPr/>
          </p:nvSpPr>
          <p:spPr>
            <a:xfrm>
              <a:off x="3150858" y="1452164"/>
              <a:ext cx="52220" cy="364027"/>
            </a:xfrm>
            <a:custGeom>
              <a:rect b="b" l="l" r="r" t="t"/>
              <a:pathLst>
                <a:path extrusionOk="0" h="485370" w="69627">
                  <a:moveTo>
                    <a:pt x="0" y="0"/>
                  </a:moveTo>
                  <a:lnTo>
                    <a:pt x="69628" y="0"/>
                  </a:lnTo>
                  <a:lnTo>
                    <a:pt x="69628" y="485370"/>
                  </a:lnTo>
                  <a:lnTo>
                    <a:pt x="0" y="4853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54;p6"/>
            <p:cNvSpPr/>
            <p:nvPr/>
          </p:nvSpPr>
          <p:spPr>
            <a:xfrm>
              <a:off x="3440501" y="1555087"/>
              <a:ext cx="52220" cy="260800"/>
            </a:xfrm>
            <a:custGeom>
              <a:rect b="b" l="l" r="r" t="t"/>
              <a:pathLst>
                <a:path extrusionOk="0" h="347733" w="69627">
                  <a:moveTo>
                    <a:pt x="0" y="0"/>
                  </a:moveTo>
                  <a:lnTo>
                    <a:pt x="69627" y="0"/>
                  </a:lnTo>
                  <a:lnTo>
                    <a:pt x="69627" y="347734"/>
                  </a:lnTo>
                  <a:lnTo>
                    <a:pt x="0" y="3477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55;p6"/>
            <p:cNvSpPr/>
            <p:nvPr/>
          </p:nvSpPr>
          <p:spPr>
            <a:xfrm>
              <a:off x="3517618" y="1555087"/>
              <a:ext cx="257764" cy="261104"/>
            </a:xfrm>
            <a:custGeom>
              <a:rect b="b" l="l" r="r" t="t"/>
              <a:pathLst>
                <a:path extrusionOk="0" h="348138" w="343685">
                  <a:moveTo>
                    <a:pt x="269200" y="0"/>
                  </a:moveTo>
                  <a:lnTo>
                    <a:pt x="172045" y="255842"/>
                  </a:lnTo>
                  <a:lnTo>
                    <a:pt x="74081" y="0"/>
                  </a:lnTo>
                  <a:lnTo>
                    <a:pt x="0" y="0"/>
                  </a:lnTo>
                  <a:lnTo>
                    <a:pt x="136422" y="348139"/>
                  </a:lnTo>
                  <a:lnTo>
                    <a:pt x="207264" y="348139"/>
                  </a:lnTo>
                  <a:lnTo>
                    <a:pt x="3436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56;p6"/>
            <p:cNvSpPr/>
            <p:nvPr/>
          </p:nvSpPr>
          <p:spPr>
            <a:xfrm>
              <a:off x="4209848" y="1549621"/>
              <a:ext cx="188541" cy="272034"/>
            </a:xfrm>
            <a:custGeom>
              <a:rect b="b" l="l" r="r" t="t"/>
              <a:pathLst>
                <a:path extrusionOk="0" h="362712" w="251388">
                  <a:moveTo>
                    <a:pt x="150591" y="148971"/>
                  </a:moveTo>
                  <a:lnTo>
                    <a:pt x="109704" y="139660"/>
                  </a:lnTo>
                  <a:cubicBezTo>
                    <a:pt x="84606" y="133588"/>
                    <a:pt x="72057" y="120229"/>
                    <a:pt x="72057" y="102013"/>
                  </a:cubicBezTo>
                  <a:cubicBezTo>
                    <a:pt x="72057" y="76915"/>
                    <a:pt x="95131" y="61531"/>
                    <a:pt x="126302" y="62341"/>
                  </a:cubicBezTo>
                  <a:cubicBezTo>
                    <a:pt x="145328" y="62341"/>
                    <a:pt x="164759" y="68413"/>
                    <a:pt x="183380" y="77724"/>
                  </a:cubicBezTo>
                  <a:cubicBezTo>
                    <a:pt x="206454" y="88654"/>
                    <a:pt x="225886" y="104037"/>
                    <a:pt x="233577" y="111324"/>
                  </a:cubicBezTo>
                  <a:lnTo>
                    <a:pt x="233577" y="38457"/>
                  </a:lnTo>
                  <a:cubicBezTo>
                    <a:pt x="221837" y="29551"/>
                    <a:pt x="178522" y="0"/>
                    <a:pt x="123063" y="0"/>
                  </a:cubicBezTo>
                  <a:cubicBezTo>
                    <a:pt x="46149" y="0"/>
                    <a:pt x="0" y="51411"/>
                    <a:pt x="0" y="107680"/>
                  </a:cubicBezTo>
                  <a:cubicBezTo>
                    <a:pt x="0" y="161115"/>
                    <a:pt x="37648" y="187428"/>
                    <a:pt x="87439" y="199573"/>
                  </a:cubicBezTo>
                  <a:lnTo>
                    <a:pt x="127111" y="208883"/>
                  </a:lnTo>
                  <a:cubicBezTo>
                    <a:pt x="162330" y="216980"/>
                    <a:pt x="179332" y="229934"/>
                    <a:pt x="179332" y="254222"/>
                  </a:cubicBezTo>
                  <a:cubicBezTo>
                    <a:pt x="179332" y="278511"/>
                    <a:pt x="158687" y="301585"/>
                    <a:pt x="121039" y="301585"/>
                  </a:cubicBezTo>
                  <a:cubicBezTo>
                    <a:pt x="97155" y="301585"/>
                    <a:pt x="73271" y="293489"/>
                    <a:pt x="54245" y="282559"/>
                  </a:cubicBezTo>
                  <a:cubicBezTo>
                    <a:pt x="31171" y="270415"/>
                    <a:pt x="13764" y="255437"/>
                    <a:pt x="9311" y="250984"/>
                  </a:cubicBezTo>
                  <a:lnTo>
                    <a:pt x="8096" y="325065"/>
                  </a:lnTo>
                  <a:cubicBezTo>
                    <a:pt x="12549" y="329922"/>
                    <a:pt x="52626" y="362712"/>
                    <a:pt x="123468" y="362712"/>
                  </a:cubicBezTo>
                  <a:cubicBezTo>
                    <a:pt x="202406" y="362712"/>
                    <a:pt x="251388" y="307253"/>
                    <a:pt x="251388" y="250984"/>
                  </a:cubicBezTo>
                  <a:cubicBezTo>
                    <a:pt x="250579" y="201597"/>
                    <a:pt x="216979" y="163949"/>
                    <a:pt x="150591" y="1489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57;p6"/>
            <p:cNvSpPr/>
            <p:nvPr/>
          </p:nvSpPr>
          <p:spPr>
            <a:xfrm>
              <a:off x="3775382" y="1552051"/>
              <a:ext cx="242584" cy="267176"/>
            </a:xfrm>
            <a:custGeom>
              <a:rect b="b" l="l" r="r" t="t"/>
              <a:pathLst>
                <a:path extrusionOk="0" h="356235" w="323445">
                  <a:moveTo>
                    <a:pt x="70842" y="150995"/>
                  </a:moveTo>
                  <a:cubicBezTo>
                    <a:pt x="79343" y="101203"/>
                    <a:pt x="112538" y="64770"/>
                    <a:pt x="164758" y="64770"/>
                  </a:cubicBezTo>
                  <a:cubicBezTo>
                    <a:pt x="216575" y="64770"/>
                    <a:pt x="247340" y="101203"/>
                    <a:pt x="255437" y="150995"/>
                  </a:cubicBezTo>
                  <a:lnTo>
                    <a:pt x="70842" y="150995"/>
                  </a:lnTo>
                  <a:close/>
                  <a:moveTo>
                    <a:pt x="164758" y="0"/>
                  </a:moveTo>
                  <a:cubicBezTo>
                    <a:pt x="70842" y="0"/>
                    <a:pt x="0" y="79748"/>
                    <a:pt x="0" y="178118"/>
                  </a:cubicBezTo>
                  <a:cubicBezTo>
                    <a:pt x="0" y="276487"/>
                    <a:pt x="76914" y="356235"/>
                    <a:pt x="180546" y="356235"/>
                  </a:cubicBezTo>
                  <a:cubicBezTo>
                    <a:pt x="259889" y="356235"/>
                    <a:pt x="303609" y="317778"/>
                    <a:pt x="303609" y="317778"/>
                  </a:cubicBezTo>
                  <a:lnTo>
                    <a:pt x="303609" y="246936"/>
                  </a:lnTo>
                  <a:cubicBezTo>
                    <a:pt x="303609" y="246936"/>
                    <a:pt x="255437" y="290655"/>
                    <a:pt x="185809" y="290655"/>
                  </a:cubicBezTo>
                  <a:cubicBezTo>
                    <a:pt x="123063" y="290655"/>
                    <a:pt x="81772" y="255032"/>
                    <a:pt x="71247" y="204835"/>
                  </a:cubicBezTo>
                  <a:lnTo>
                    <a:pt x="322231" y="204835"/>
                  </a:lnTo>
                  <a:cubicBezTo>
                    <a:pt x="323041" y="195929"/>
                    <a:pt x="323445" y="186618"/>
                    <a:pt x="323445" y="177713"/>
                  </a:cubicBezTo>
                  <a:cubicBezTo>
                    <a:pt x="323445" y="79748"/>
                    <a:pt x="256247" y="0"/>
                    <a:pt x="1647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58;p6"/>
            <p:cNvSpPr/>
            <p:nvPr/>
          </p:nvSpPr>
          <p:spPr>
            <a:xfrm>
              <a:off x="3429268" y="1451556"/>
              <a:ext cx="74687" cy="65883"/>
            </a:xfrm>
            <a:custGeom>
              <a:rect b="b" l="l" r="r" t="t"/>
              <a:pathLst>
                <a:path extrusionOk="0" h="87844" w="99583">
                  <a:moveTo>
                    <a:pt x="24693" y="0"/>
                  </a:moveTo>
                  <a:lnTo>
                    <a:pt x="0" y="43720"/>
                  </a:lnTo>
                  <a:lnTo>
                    <a:pt x="24693" y="87844"/>
                  </a:lnTo>
                  <a:lnTo>
                    <a:pt x="74890" y="87844"/>
                  </a:lnTo>
                  <a:lnTo>
                    <a:pt x="99584" y="43720"/>
                  </a:lnTo>
                  <a:lnTo>
                    <a:pt x="748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59;p6"/>
            <p:cNvSpPr/>
            <p:nvPr/>
          </p:nvSpPr>
          <p:spPr>
            <a:xfrm>
              <a:off x="2455288" y="1554783"/>
              <a:ext cx="375868" cy="261103"/>
            </a:xfrm>
            <a:custGeom>
              <a:rect b="b" l="l" r="r" t="t"/>
              <a:pathLst>
                <a:path extrusionOk="0" h="348138" w="501157">
                  <a:moveTo>
                    <a:pt x="433149" y="405"/>
                  </a:moveTo>
                  <a:lnTo>
                    <a:pt x="422219" y="405"/>
                  </a:lnTo>
                  <a:lnTo>
                    <a:pt x="422219" y="405"/>
                  </a:lnTo>
                  <a:lnTo>
                    <a:pt x="422219" y="405"/>
                  </a:lnTo>
                  <a:lnTo>
                    <a:pt x="284988" y="230338"/>
                  </a:lnTo>
                  <a:cubicBezTo>
                    <a:pt x="284988" y="192286"/>
                    <a:pt x="284178" y="405"/>
                    <a:pt x="284178" y="405"/>
                  </a:cubicBezTo>
                  <a:lnTo>
                    <a:pt x="21657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69223" y="229529"/>
                  </a:lnTo>
                  <a:lnTo>
                    <a:pt x="68818" y="216170"/>
                  </a:lnTo>
                  <a:lnTo>
                    <a:pt x="69628" y="405"/>
                  </a:ln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cubicBezTo>
                    <a:pt x="74081" y="340852"/>
                    <a:pt x="84606" y="322636"/>
                    <a:pt x="98369" y="299157"/>
                  </a:cubicBezTo>
                  <a:lnTo>
                    <a:pt x="216575" y="100394"/>
                  </a:lnTo>
                  <a:lnTo>
                    <a:pt x="216575" y="347734"/>
                  </a:lnTo>
                  <a:lnTo>
                    <a:pt x="285393" y="347734"/>
                  </a:lnTo>
                  <a:cubicBezTo>
                    <a:pt x="285393" y="347734"/>
                    <a:pt x="285393" y="347734"/>
                    <a:pt x="285393" y="347734"/>
                  </a:cubicBezTo>
                  <a:lnTo>
                    <a:pt x="285393" y="347734"/>
                  </a:lnTo>
                  <a:lnTo>
                    <a:pt x="432340" y="101608"/>
                  </a:lnTo>
                  <a:lnTo>
                    <a:pt x="432340" y="347734"/>
                  </a:lnTo>
                  <a:lnTo>
                    <a:pt x="501158" y="347734"/>
                  </a:lnTo>
                  <a:lnTo>
                    <a:pt x="501158" y="0"/>
                  </a:lnTo>
                  <a:lnTo>
                    <a:pt x="433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60;p6"/>
            <p:cNvSpPr/>
            <p:nvPr/>
          </p:nvSpPr>
          <p:spPr>
            <a:xfrm>
              <a:off x="4428749" y="1553569"/>
              <a:ext cx="234690" cy="263229"/>
            </a:xfrm>
            <a:custGeom>
              <a:rect b="b" l="l" r="r" t="t"/>
              <a:pathLst>
                <a:path extrusionOk="0" h="350972" w="312920">
                  <a:moveTo>
                    <a:pt x="68009" y="136017"/>
                  </a:moveTo>
                  <a:cubicBezTo>
                    <a:pt x="72057" y="123468"/>
                    <a:pt x="78129" y="112538"/>
                    <a:pt x="85821" y="103227"/>
                  </a:cubicBezTo>
                  <a:cubicBezTo>
                    <a:pt x="97155" y="89059"/>
                    <a:pt x="110514" y="78533"/>
                    <a:pt x="125492" y="71247"/>
                  </a:cubicBezTo>
                  <a:cubicBezTo>
                    <a:pt x="140470" y="63960"/>
                    <a:pt x="155853" y="60317"/>
                    <a:pt x="171236" y="60317"/>
                  </a:cubicBezTo>
                  <a:cubicBezTo>
                    <a:pt x="194310" y="60317"/>
                    <a:pt x="212932" y="65580"/>
                    <a:pt x="226290" y="75700"/>
                  </a:cubicBezTo>
                  <a:cubicBezTo>
                    <a:pt x="238435" y="84606"/>
                    <a:pt x="244102" y="95941"/>
                    <a:pt x="244102" y="110918"/>
                  </a:cubicBezTo>
                  <a:cubicBezTo>
                    <a:pt x="244102" y="119420"/>
                    <a:pt x="242078" y="130350"/>
                    <a:pt x="225481" y="140065"/>
                  </a:cubicBezTo>
                  <a:cubicBezTo>
                    <a:pt x="209693" y="149376"/>
                    <a:pt x="190667" y="153829"/>
                    <a:pt x="169212" y="153829"/>
                  </a:cubicBezTo>
                  <a:cubicBezTo>
                    <a:pt x="139256" y="153424"/>
                    <a:pt x="104847" y="147757"/>
                    <a:pt x="68009" y="136017"/>
                  </a:cubicBezTo>
                  <a:close/>
                  <a:moveTo>
                    <a:pt x="277297" y="238030"/>
                  </a:moveTo>
                  <a:lnTo>
                    <a:pt x="261509" y="252603"/>
                  </a:lnTo>
                  <a:cubicBezTo>
                    <a:pt x="247746" y="265152"/>
                    <a:pt x="232767" y="274868"/>
                    <a:pt x="217789" y="281749"/>
                  </a:cubicBezTo>
                  <a:cubicBezTo>
                    <a:pt x="203216" y="288227"/>
                    <a:pt x="185809" y="291465"/>
                    <a:pt x="165164" y="291465"/>
                  </a:cubicBezTo>
                  <a:cubicBezTo>
                    <a:pt x="146542" y="291465"/>
                    <a:pt x="129540" y="287012"/>
                    <a:pt x="113348" y="278106"/>
                  </a:cubicBezTo>
                  <a:cubicBezTo>
                    <a:pt x="97155" y="269200"/>
                    <a:pt x="84606" y="257056"/>
                    <a:pt x="74890" y="240458"/>
                  </a:cubicBezTo>
                  <a:cubicBezTo>
                    <a:pt x="66389" y="226290"/>
                    <a:pt x="61937" y="211312"/>
                    <a:pt x="60722" y="193905"/>
                  </a:cubicBezTo>
                  <a:cubicBezTo>
                    <a:pt x="75700" y="198763"/>
                    <a:pt x="89869" y="202406"/>
                    <a:pt x="103227" y="205645"/>
                  </a:cubicBezTo>
                  <a:cubicBezTo>
                    <a:pt x="124682" y="210907"/>
                    <a:pt x="147352" y="213336"/>
                    <a:pt x="170021" y="213336"/>
                  </a:cubicBezTo>
                  <a:cubicBezTo>
                    <a:pt x="191881" y="213336"/>
                    <a:pt x="212932" y="209693"/>
                    <a:pt x="232767" y="202406"/>
                  </a:cubicBezTo>
                  <a:cubicBezTo>
                    <a:pt x="253413" y="194715"/>
                    <a:pt x="270415" y="183380"/>
                    <a:pt x="283774" y="168807"/>
                  </a:cubicBezTo>
                  <a:cubicBezTo>
                    <a:pt x="297942" y="152614"/>
                    <a:pt x="305229" y="133183"/>
                    <a:pt x="305229" y="110514"/>
                  </a:cubicBezTo>
                  <a:cubicBezTo>
                    <a:pt x="305229" y="89059"/>
                    <a:pt x="299157" y="69628"/>
                    <a:pt x="286607" y="52221"/>
                  </a:cubicBezTo>
                  <a:cubicBezTo>
                    <a:pt x="274868" y="35623"/>
                    <a:pt x="258271" y="22265"/>
                    <a:pt x="237625" y="13359"/>
                  </a:cubicBezTo>
                  <a:cubicBezTo>
                    <a:pt x="217789" y="4453"/>
                    <a:pt x="195525" y="0"/>
                    <a:pt x="172045" y="0"/>
                  </a:cubicBezTo>
                  <a:cubicBezTo>
                    <a:pt x="143708" y="0"/>
                    <a:pt x="116181" y="7287"/>
                    <a:pt x="90273" y="21455"/>
                  </a:cubicBezTo>
                  <a:cubicBezTo>
                    <a:pt x="63961" y="36028"/>
                    <a:pt x="42101" y="57078"/>
                    <a:pt x="25503" y="85011"/>
                  </a:cubicBezTo>
                  <a:cubicBezTo>
                    <a:pt x="8501" y="112943"/>
                    <a:pt x="0" y="146542"/>
                    <a:pt x="0" y="184999"/>
                  </a:cubicBezTo>
                  <a:cubicBezTo>
                    <a:pt x="0" y="219408"/>
                    <a:pt x="8096" y="249769"/>
                    <a:pt x="24289" y="274868"/>
                  </a:cubicBezTo>
                  <a:cubicBezTo>
                    <a:pt x="40481" y="299966"/>
                    <a:pt x="61532" y="319397"/>
                    <a:pt x="87845" y="331946"/>
                  </a:cubicBezTo>
                  <a:cubicBezTo>
                    <a:pt x="113348" y="344495"/>
                    <a:pt x="140470" y="350973"/>
                    <a:pt x="168807" y="350973"/>
                  </a:cubicBezTo>
                  <a:cubicBezTo>
                    <a:pt x="195525" y="350973"/>
                    <a:pt x="219409" y="346115"/>
                    <a:pt x="240459" y="336399"/>
                  </a:cubicBezTo>
                  <a:cubicBezTo>
                    <a:pt x="260699" y="327088"/>
                    <a:pt x="280131" y="313730"/>
                    <a:pt x="298752" y="297132"/>
                  </a:cubicBezTo>
                  <a:lnTo>
                    <a:pt x="312920" y="284583"/>
                  </a:lnTo>
                  <a:lnTo>
                    <a:pt x="277297" y="238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61;p6"/>
            <p:cNvSpPr/>
            <p:nvPr/>
          </p:nvSpPr>
          <p:spPr>
            <a:xfrm>
              <a:off x="3227064" y="1481006"/>
              <a:ext cx="183683" cy="334577"/>
            </a:xfrm>
            <a:custGeom>
              <a:rect b="b" l="l" r="r" t="t"/>
              <a:pathLst>
                <a:path extrusionOk="0" h="446103" w="244911">
                  <a:moveTo>
                    <a:pt x="156662" y="0"/>
                  </a:moveTo>
                  <a:lnTo>
                    <a:pt x="87844" y="0"/>
                  </a:lnTo>
                  <a:lnTo>
                    <a:pt x="87844" y="98369"/>
                  </a:lnTo>
                  <a:lnTo>
                    <a:pt x="0" y="98369"/>
                  </a:lnTo>
                  <a:lnTo>
                    <a:pt x="0" y="159496"/>
                  </a:lnTo>
                  <a:lnTo>
                    <a:pt x="87844" y="159496"/>
                  </a:lnTo>
                  <a:lnTo>
                    <a:pt x="87844" y="446103"/>
                  </a:lnTo>
                  <a:lnTo>
                    <a:pt x="156662" y="446103"/>
                  </a:lnTo>
                  <a:lnTo>
                    <a:pt x="156662" y="159496"/>
                  </a:lnTo>
                  <a:lnTo>
                    <a:pt x="244912" y="159496"/>
                  </a:lnTo>
                  <a:lnTo>
                    <a:pt x="244912" y="98369"/>
                  </a:lnTo>
                  <a:lnTo>
                    <a:pt x="156662" y="983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62;p6"/>
            <p:cNvSpPr/>
            <p:nvPr/>
          </p:nvSpPr>
          <p:spPr>
            <a:xfrm>
              <a:off x="4047416" y="1554480"/>
              <a:ext cx="140875" cy="261104"/>
            </a:xfrm>
            <a:custGeom>
              <a:rect b="b" l="l" r="r" t="t"/>
              <a:pathLst>
                <a:path extrusionOk="0" h="348138" w="187833">
                  <a:moveTo>
                    <a:pt x="4048" y="405"/>
                  </a:move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lnTo>
                    <a:pt x="69628" y="61127"/>
                  </a:lnTo>
                  <a:lnTo>
                    <a:pt x="187833" y="61127"/>
                  </a:lnTo>
                  <a:lnTo>
                    <a:pt x="187833" y="0"/>
                  </a:lnTo>
                  <a:lnTo>
                    <a:pt x="40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3" name="Google Shape;63;p6"/>
          <p:cNvSpPr txBox="1"/>
          <p:nvPr>
            <p:ph type="title"/>
          </p:nvPr>
        </p:nvSpPr>
        <p:spPr>
          <a:xfrm>
            <a:off x="361200" y="1732100"/>
            <a:ext cx="7136100" cy="13617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4" name="Google Shape;64;p6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5" name="Google Shape;65;p6"/>
          <p:cNvSpPr txBox="1"/>
          <p:nvPr>
            <p:ph idx="2" type="title"/>
          </p:nvPr>
        </p:nvSpPr>
        <p:spPr>
          <a:xfrm>
            <a:off x="361200" y="3093900"/>
            <a:ext cx="3035100" cy="6519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Medium"/>
              <a:buNone/>
              <a:defRPr sz="12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Ultraviolet">
  <p:cSld name="1_Title only Lunar">
    <p:bg>
      <p:bgPr>
        <a:solidFill>
          <a:schemeClr val="dk2"/>
        </a:solidFill>
      </p:bgPr>
    </p:bg>
    <p:spTree>
      <p:nvGrpSpPr>
        <p:cNvPr id="1830" name="Shape 1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1" name="Google Shape;1831;p51"/>
          <p:cNvSpPr txBox="1"/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32" name="Google Shape;1832;p51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91425" spcFirstLastPara="1" rIns="0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33" name="Google Shape;1833;p51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b="0" i="0" sz="5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34" name="Google Shape;1834;p51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5" name="Google Shape;1835;p51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en-GB" sz="5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b="0" i="0" sz="5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Starlight">
  <p:cSld name="OBJECT_1_2_1_2">
    <p:bg>
      <p:bgPr>
        <a:solidFill>
          <a:schemeClr val="accent1"/>
        </a:solidFill>
      </p:bgPr>
    </p:bg>
    <p:spTree>
      <p:nvGrpSpPr>
        <p:cNvPr id="1836" name="Shape 1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7" name="Google Shape;1837;p52"/>
          <p:cNvSpPr txBox="1"/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/>
        </p:txBody>
      </p:sp>
      <p:sp>
        <p:nvSpPr>
          <p:cNvPr id="1838" name="Google Shape;1838;p52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91425" spcFirstLastPara="1" rIns="0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39" name="Google Shape;1839;p52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b="0" i="0" sz="500" u="none" cap="none" strike="noStrik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40" name="Google Shape;1840;p52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- Lunar">
  <p:cSld name="BLANK_4">
    <p:bg>
      <p:bgPr>
        <a:solidFill>
          <a:schemeClr val="lt2"/>
        </a:solidFill>
      </p:bgPr>
    </p:bg>
    <p:spTree>
      <p:nvGrpSpPr>
        <p:cNvPr id="1841" name="Shape 1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2" name="Google Shape;1842;p53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91425" spcFirstLastPara="1" rIns="0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43" name="Google Shape;1843;p53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4" name="Google Shape;1844;p53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b="0" i="0" sz="500" u="none" cap="none" strike="noStrik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- No logo">
  <p:cSld name="BLANK_4_1">
    <p:bg>
      <p:bgPr>
        <a:solidFill>
          <a:schemeClr val="lt2"/>
        </a:solidFill>
      </p:bgPr>
    </p:bg>
    <p:spTree>
      <p:nvGrpSpPr>
        <p:cNvPr id="1845" name="Shape 1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" name="Google Shape;1846;p54"/>
          <p:cNvSpPr/>
          <p:nvPr/>
        </p:nvSpPr>
        <p:spPr>
          <a:xfrm>
            <a:off x="4114275" y="4777200"/>
            <a:ext cx="1041600" cy="19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- Pattern 1 1">
  <p:cSld name="TITLE_1_1_1_2_1_1_1_2">
    <p:bg>
      <p:bgPr>
        <a:solidFill>
          <a:schemeClr val="dk2"/>
        </a:solidFill>
      </p:bgPr>
    </p:bg>
    <p:spTree>
      <p:nvGrpSpPr>
        <p:cNvPr id="1847" name="Shape 1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8" name="Google Shape;1848;p55"/>
          <p:cNvSpPr/>
          <p:nvPr/>
        </p:nvSpPr>
        <p:spPr>
          <a:xfrm>
            <a:off x="782211" y="-3656684"/>
            <a:ext cx="1694497" cy="5167789"/>
          </a:xfrm>
          <a:custGeom>
            <a:rect b="b" l="l" r="r" t="t"/>
            <a:pathLst>
              <a:path extrusionOk="0" h="6890385" w="2259329">
                <a:moveTo>
                  <a:pt x="224790" y="6890385"/>
                </a:moveTo>
                <a:lnTo>
                  <a:pt x="2259330" y="0"/>
                </a:lnTo>
                <a:lnTo>
                  <a:pt x="2034540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9" name="Google Shape;1849;p55"/>
          <p:cNvSpPr/>
          <p:nvPr/>
        </p:nvSpPr>
        <p:spPr>
          <a:xfrm>
            <a:off x="2083830" y="-4219509"/>
            <a:ext cx="1657826" cy="5167789"/>
          </a:xfrm>
          <a:custGeom>
            <a:rect b="b" l="l" r="r" t="t"/>
            <a:pathLst>
              <a:path extrusionOk="0" h="6890385" w="2210434">
                <a:moveTo>
                  <a:pt x="224155" y="6890385"/>
                </a:moveTo>
                <a:lnTo>
                  <a:pt x="2210435" y="0"/>
                </a:lnTo>
                <a:lnTo>
                  <a:pt x="1986280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0" name="Google Shape;1850;p55"/>
          <p:cNvSpPr/>
          <p:nvPr/>
        </p:nvSpPr>
        <p:spPr>
          <a:xfrm>
            <a:off x="4287914" y="-4219509"/>
            <a:ext cx="1724977" cy="5167789"/>
          </a:xfrm>
          <a:custGeom>
            <a:rect b="b" l="l" r="r" t="t"/>
            <a:pathLst>
              <a:path extrusionOk="0" h="6890385" w="2299969">
                <a:moveTo>
                  <a:pt x="225425" y="6890385"/>
                </a:moveTo>
                <a:lnTo>
                  <a:pt x="2299970" y="0"/>
                </a:lnTo>
                <a:lnTo>
                  <a:pt x="2074545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1" name="Google Shape;1851;p55"/>
          <p:cNvSpPr/>
          <p:nvPr/>
        </p:nvSpPr>
        <p:spPr>
          <a:xfrm>
            <a:off x="5178074" y="-3855834"/>
            <a:ext cx="1719738" cy="5167789"/>
          </a:xfrm>
          <a:custGeom>
            <a:rect b="b" l="l" r="r" t="t"/>
            <a:pathLst>
              <a:path extrusionOk="0" h="6890385" w="2292984">
                <a:moveTo>
                  <a:pt x="225425" y="6890385"/>
                </a:moveTo>
                <a:lnTo>
                  <a:pt x="2292985" y="0"/>
                </a:lnTo>
                <a:lnTo>
                  <a:pt x="2067560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2" name="Google Shape;1852;p55"/>
          <p:cNvSpPr/>
          <p:nvPr/>
        </p:nvSpPr>
        <p:spPr>
          <a:xfrm>
            <a:off x="6062996" y="-3578759"/>
            <a:ext cx="1716881" cy="5167789"/>
          </a:xfrm>
          <a:custGeom>
            <a:rect b="b" l="l" r="r" t="t"/>
            <a:pathLst>
              <a:path extrusionOk="0" h="6890385" w="2289175">
                <a:moveTo>
                  <a:pt x="224790" y="6890385"/>
                </a:moveTo>
                <a:lnTo>
                  <a:pt x="2289175" y="0"/>
                </a:lnTo>
                <a:lnTo>
                  <a:pt x="2064386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3" name="Google Shape;1853;p55"/>
          <p:cNvSpPr/>
          <p:nvPr/>
        </p:nvSpPr>
        <p:spPr>
          <a:xfrm>
            <a:off x="7021261" y="-3460959"/>
            <a:ext cx="1715928" cy="5167789"/>
          </a:xfrm>
          <a:custGeom>
            <a:rect b="b" l="l" r="r" t="t"/>
            <a:pathLst>
              <a:path extrusionOk="0" h="6890385" w="2287904">
                <a:moveTo>
                  <a:pt x="225425" y="6890385"/>
                </a:moveTo>
                <a:lnTo>
                  <a:pt x="2287905" y="0"/>
                </a:lnTo>
                <a:lnTo>
                  <a:pt x="2063115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4" name="Google Shape;1854;p55"/>
          <p:cNvSpPr/>
          <p:nvPr/>
        </p:nvSpPr>
        <p:spPr>
          <a:xfrm>
            <a:off x="8140048" y="-3656684"/>
            <a:ext cx="1715452" cy="5167789"/>
          </a:xfrm>
          <a:custGeom>
            <a:rect b="b" l="l" r="r" t="t"/>
            <a:pathLst>
              <a:path extrusionOk="0" h="6890385" w="2287269">
                <a:moveTo>
                  <a:pt x="225425" y="6890385"/>
                </a:moveTo>
                <a:lnTo>
                  <a:pt x="2287270" y="0"/>
                </a:lnTo>
                <a:lnTo>
                  <a:pt x="2061845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5" name="Google Shape;1855;p55"/>
          <p:cNvSpPr/>
          <p:nvPr/>
        </p:nvSpPr>
        <p:spPr>
          <a:xfrm>
            <a:off x="-1216689" y="4734466"/>
            <a:ext cx="1694497" cy="5167789"/>
          </a:xfrm>
          <a:custGeom>
            <a:rect b="b" l="l" r="r" t="t"/>
            <a:pathLst>
              <a:path extrusionOk="0" h="6890385" w="2259329">
                <a:moveTo>
                  <a:pt x="224790" y="6890385"/>
                </a:moveTo>
                <a:lnTo>
                  <a:pt x="2259330" y="0"/>
                </a:lnTo>
                <a:lnTo>
                  <a:pt x="2034540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6" name="Google Shape;1856;p55"/>
          <p:cNvSpPr/>
          <p:nvPr/>
        </p:nvSpPr>
        <p:spPr>
          <a:xfrm>
            <a:off x="84930" y="4171641"/>
            <a:ext cx="1657826" cy="5167789"/>
          </a:xfrm>
          <a:custGeom>
            <a:rect b="b" l="l" r="r" t="t"/>
            <a:pathLst>
              <a:path extrusionOk="0" h="6890385" w="2210434">
                <a:moveTo>
                  <a:pt x="224155" y="6890385"/>
                </a:moveTo>
                <a:lnTo>
                  <a:pt x="2210435" y="0"/>
                </a:lnTo>
                <a:lnTo>
                  <a:pt x="1986280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7" name="Google Shape;1857;p55"/>
          <p:cNvSpPr/>
          <p:nvPr/>
        </p:nvSpPr>
        <p:spPr>
          <a:xfrm>
            <a:off x="1224364" y="4171641"/>
            <a:ext cx="1749265" cy="5167789"/>
          </a:xfrm>
          <a:custGeom>
            <a:rect b="b" l="l" r="r" t="t"/>
            <a:pathLst>
              <a:path extrusionOk="0" h="6890385" w="2332354">
                <a:moveTo>
                  <a:pt x="225425" y="6890385"/>
                </a:moveTo>
                <a:lnTo>
                  <a:pt x="2332355" y="0"/>
                </a:lnTo>
                <a:lnTo>
                  <a:pt x="2106930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8" name="Google Shape;1858;p55"/>
          <p:cNvSpPr/>
          <p:nvPr/>
        </p:nvSpPr>
        <p:spPr>
          <a:xfrm>
            <a:off x="2136613" y="4462066"/>
            <a:ext cx="1724977" cy="5167789"/>
          </a:xfrm>
          <a:custGeom>
            <a:rect b="b" l="l" r="r" t="t"/>
            <a:pathLst>
              <a:path extrusionOk="0" h="6890385" w="2299969">
                <a:moveTo>
                  <a:pt x="225425" y="6890385"/>
                </a:moveTo>
                <a:lnTo>
                  <a:pt x="2299970" y="0"/>
                </a:lnTo>
                <a:lnTo>
                  <a:pt x="2074545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9" name="Google Shape;1859;p55"/>
          <p:cNvSpPr/>
          <p:nvPr/>
        </p:nvSpPr>
        <p:spPr>
          <a:xfrm>
            <a:off x="3941174" y="4597141"/>
            <a:ext cx="1719738" cy="5167789"/>
          </a:xfrm>
          <a:custGeom>
            <a:rect b="b" l="l" r="r" t="t"/>
            <a:pathLst>
              <a:path extrusionOk="0" h="6890385" w="2292984">
                <a:moveTo>
                  <a:pt x="225425" y="6890385"/>
                </a:moveTo>
                <a:lnTo>
                  <a:pt x="2292985" y="0"/>
                </a:lnTo>
                <a:lnTo>
                  <a:pt x="2067560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0" name="Google Shape;1860;p55"/>
          <p:cNvSpPr/>
          <p:nvPr/>
        </p:nvSpPr>
        <p:spPr>
          <a:xfrm>
            <a:off x="4749896" y="4874216"/>
            <a:ext cx="1716881" cy="5167789"/>
          </a:xfrm>
          <a:custGeom>
            <a:rect b="b" l="l" r="r" t="t"/>
            <a:pathLst>
              <a:path extrusionOk="0" h="6890385" w="2289175">
                <a:moveTo>
                  <a:pt x="224790" y="6890385"/>
                </a:moveTo>
                <a:lnTo>
                  <a:pt x="2289175" y="0"/>
                </a:lnTo>
                <a:lnTo>
                  <a:pt x="2064386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1" name="Google Shape;1861;p55"/>
          <p:cNvSpPr/>
          <p:nvPr/>
        </p:nvSpPr>
        <p:spPr>
          <a:xfrm>
            <a:off x="5803201" y="4281941"/>
            <a:ext cx="1715928" cy="5167789"/>
          </a:xfrm>
          <a:custGeom>
            <a:rect b="b" l="l" r="r" t="t"/>
            <a:pathLst>
              <a:path extrusionOk="0" h="6890385" w="2287904">
                <a:moveTo>
                  <a:pt x="225425" y="6890385"/>
                </a:moveTo>
                <a:lnTo>
                  <a:pt x="2287905" y="0"/>
                </a:lnTo>
                <a:lnTo>
                  <a:pt x="2063115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2" name="Google Shape;1862;p55"/>
          <p:cNvSpPr/>
          <p:nvPr/>
        </p:nvSpPr>
        <p:spPr>
          <a:xfrm>
            <a:off x="6998188" y="3816566"/>
            <a:ext cx="1715452" cy="5167789"/>
          </a:xfrm>
          <a:custGeom>
            <a:rect b="b" l="l" r="r" t="t"/>
            <a:pathLst>
              <a:path extrusionOk="0" h="6890385" w="2287269">
                <a:moveTo>
                  <a:pt x="225425" y="6890385"/>
                </a:moveTo>
                <a:lnTo>
                  <a:pt x="2287270" y="0"/>
                </a:lnTo>
                <a:lnTo>
                  <a:pt x="2061845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63" name="Google Shape;1863;p55"/>
          <p:cNvGrpSpPr/>
          <p:nvPr/>
        </p:nvGrpSpPr>
        <p:grpSpPr>
          <a:xfrm>
            <a:off x="3960674" y="3752537"/>
            <a:ext cx="1222432" cy="204887"/>
            <a:chOff x="2455289" y="1451556"/>
            <a:chExt cx="2208151" cy="370100"/>
          </a:xfrm>
        </p:grpSpPr>
        <p:sp>
          <p:nvSpPr>
            <p:cNvPr id="1864" name="Google Shape;1864;p55"/>
            <p:cNvSpPr/>
            <p:nvPr/>
          </p:nvSpPr>
          <p:spPr>
            <a:xfrm>
              <a:off x="2876395" y="1554783"/>
              <a:ext cx="221938" cy="264747"/>
            </a:xfrm>
            <a:custGeom>
              <a:rect b="b" l="l" r="r" t="t"/>
              <a:pathLst>
                <a:path extrusionOk="0" h="352996" w="295917">
                  <a:moveTo>
                    <a:pt x="225076" y="193096"/>
                  </a:moveTo>
                  <a:cubicBezTo>
                    <a:pt x="225076" y="250174"/>
                    <a:pt x="194310" y="284988"/>
                    <a:pt x="148566" y="284988"/>
                  </a:cubicBezTo>
                  <a:cubicBezTo>
                    <a:pt x="101608" y="284988"/>
                    <a:pt x="70842" y="250174"/>
                    <a:pt x="70842" y="193096"/>
                  </a:cubicBezTo>
                  <a:lnTo>
                    <a:pt x="70842" y="0"/>
                  </a:lnTo>
                  <a:lnTo>
                    <a:pt x="0" y="0"/>
                  </a:lnTo>
                  <a:lnTo>
                    <a:pt x="0" y="191477"/>
                  </a:lnTo>
                  <a:cubicBezTo>
                    <a:pt x="0" y="289441"/>
                    <a:pt x="54245" y="352997"/>
                    <a:pt x="146542" y="352997"/>
                  </a:cubicBezTo>
                  <a:cubicBezTo>
                    <a:pt x="238030" y="352997"/>
                    <a:pt x="295918" y="288227"/>
                    <a:pt x="295918" y="191477"/>
                  </a:cubicBezTo>
                  <a:lnTo>
                    <a:pt x="295918" y="0"/>
                  </a:lnTo>
                  <a:lnTo>
                    <a:pt x="225076" y="0"/>
                  </a:lnTo>
                  <a:lnTo>
                    <a:pt x="225076" y="19309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5" name="Google Shape;1865;p55"/>
            <p:cNvSpPr/>
            <p:nvPr/>
          </p:nvSpPr>
          <p:spPr>
            <a:xfrm>
              <a:off x="3150858" y="1452164"/>
              <a:ext cx="52220" cy="364027"/>
            </a:xfrm>
            <a:custGeom>
              <a:rect b="b" l="l" r="r" t="t"/>
              <a:pathLst>
                <a:path extrusionOk="0" h="485370" w="69627">
                  <a:moveTo>
                    <a:pt x="0" y="0"/>
                  </a:moveTo>
                  <a:lnTo>
                    <a:pt x="69628" y="0"/>
                  </a:lnTo>
                  <a:lnTo>
                    <a:pt x="69628" y="485370"/>
                  </a:lnTo>
                  <a:lnTo>
                    <a:pt x="0" y="48537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6" name="Google Shape;1866;p55"/>
            <p:cNvSpPr/>
            <p:nvPr/>
          </p:nvSpPr>
          <p:spPr>
            <a:xfrm>
              <a:off x="3440501" y="1555087"/>
              <a:ext cx="52220" cy="260800"/>
            </a:xfrm>
            <a:custGeom>
              <a:rect b="b" l="l" r="r" t="t"/>
              <a:pathLst>
                <a:path extrusionOk="0" h="347733" w="69627">
                  <a:moveTo>
                    <a:pt x="0" y="0"/>
                  </a:moveTo>
                  <a:lnTo>
                    <a:pt x="69627" y="0"/>
                  </a:lnTo>
                  <a:lnTo>
                    <a:pt x="69627" y="347734"/>
                  </a:lnTo>
                  <a:lnTo>
                    <a:pt x="0" y="347734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7" name="Google Shape;1867;p55"/>
            <p:cNvSpPr/>
            <p:nvPr/>
          </p:nvSpPr>
          <p:spPr>
            <a:xfrm>
              <a:off x="3517618" y="1555087"/>
              <a:ext cx="257764" cy="261104"/>
            </a:xfrm>
            <a:custGeom>
              <a:rect b="b" l="l" r="r" t="t"/>
              <a:pathLst>
                <a:path extrusionOk="0" h="348138" w="343685">
                  <a:moveTo>
                    <a:pt x="269200" y="0"/>
                  </a:moveTo>
                  <a:lnTo>
                    <a:pt x="172045" y="255842"/>
                  </a:lnTo>
                  <a:lnTo>
                    <a:pt x="74081" y="0"/>
                  </a:lnTo>
                  <a:lnTo>
                    <a:pt x="0" y="0"/>
                  </a:lnTo>
                  <a:lnTo>
                    <a:pt x="136422" y="348139"/>
                  </a:lnTo>
                  <a:lnTo>
                    <a:pt x="207264" y="348139"/>
                  </a:lnTo>
                  <a:lnTo>
                    <a:pt x="34368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8" name="Google Shape;1868;p55"/>
            <p:cNvSpPr/>
            <p:nvPr/>
          </p:nvSpPr>
          <p:spPr>
            <a:xfrm>
              <a:off x="4209848" y="1549621"/>
              <a:ext cx="188541" cy="272034"/>
            </a:xfrm>
            <a:custGeom>
              <a:rect b="b" l="l" r="r" t="t"/>
              <a:pathLst>
                <a:path extrusionOk="0" h="362712" w="251388">
                  <a:moveTo>
                    <a:pt x="150591" y="148971"/>
                  </a:moveTo>
                  <a:lnTo>
                    <a:pt x="109704" y="139660"/>
                  </a:lnTo>
                  <a:cubicBezTo>
                    <a:pt x="84606" y="133588"/>
                    <a:pt x="72057" y="120229"/>
                    <a:pt x="72057" y="102013"/>
                  </a:cubicBezTo>
                  <a:cubicBezTo>
                    <a:pt x="72057" y="76915"/>
                    <a:pt x="95131" y="61531"/>
                    <a:pt x="126302" y="62341"/>
                  </a:cubicBezTo>
                  <a:cubicBezTo>
                    <a:pt x="145328" y="62341"/>
                    <a:pt x="164759" y="68413"/>
                    <a:pt x="183380" y="77724"/>
                  </a:cubicBezTo>
                  <a:cubicBezTo>
                    <a:pt x="206454" y="88654"/>
                    <a:pt x="225886" y="104037"/>
                    <a:pt x="233577" y="111324"/>
                  </a:cubicBezTo>
                  <a:lnTo>
                    <a:pt x="233577" y="38457"/>
                  </a:lnTo>
                  <a:cubicBezTo>
                    <a:pt x="221837" y="29551"/>
                    <a:pt x="178522" y="0"/>
                    <a:pt x="123063" y="0"/>
                  </a:cubicBezTo>
                  <a:cubicBezTo>
                    <a:pt x="46149" y="0"/>
                    <a:pt x="0" y="51411"/>
                    <a:pt x="0" y="107680"/>
                  </a:cubicBezTo>
                  <a:cubicBezTo>
                    <a:pt x="0" y="161115"/>
                    <a:pt x="37648" y="187428"/>
                    <a:pt x="87439" y="199573"/>
                  </a:cubicBezTo>
                  <a:lnTo>
                    <a:pt x="127111" y="208883"/>
                  </a:lnTo>
                  <a:cubicBezTo>
                    <a:pt x="162330" y="216980"/>
                    <a:pt x="179332" y="229934"/>
                    <a:pt x="179332" y="254222"/>
                  </a:cubicBezTo>
                  <a:cubicBezTo>
                    <a:pt x="179332" y="278511"/>
                    <a:pt x="158687" y="301585"/>
                    <a:pt x="121039" y="301585"/>
                  </a:cubicBezTo>
                  <a:cubicBezTo>
                    <a:pt x="97155" y="301585"/>
                    <a:pt x="73271" y="293489"/>
                    <a:pt x="54245" y="282559"/>
                  </a:cubicBezTo>
                  <a:cubicBezTo>
                    <a:pt x="31171" y="270415"/>
                    <a:pt x="13764" y="255437"/>
                    <a:pt x="9311" y="250984"/>
                  </a:cubicBezTo>
                  <a:lnTo>
                    <a:pt x="8096" y="325065"/>
                  </a:lnTo>
                  <a:cubicBezTo>
                    <a:pt x="12549" y="329922"/>
                    <a:pt x="52626" y="362712"/>
                    <a:pt x="123468" y="362712"/>
                  </a:cubicBezTo>
                  <a:cubicBezTo>
                    <a:pt x="202406" y="362712"/>
                    <a:pt x="251388" y="307253"/>
                    <a:pt x="251388" y="250984"/>
                  </a:cubicBezTo>
                  <a:cubicBezTo>
                    <a:pt x="250579" y="201597"/>
                    <a:pt x="216979" y="163949"/>
                    <a:pt x="150591" y="14897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9" name="Google Shape;1869;p55"/>
            <p:cNvSpPr/>
            <p:nvPr/>
          </p:nvSpPr>
          <p:spPr>
            <a:xfrm>
              <a:off x="3775382" y="1552051"/>
              <a:ext cx="242584" cy="267176"/>
            </a:xfrm>
            <a:custGeom>
              <a:rect b="b" l="l" r="r" t="t"/>
              <a:pathLst>
                <a:path extrusionOk="0" h="356235" w="323445">
                  <a:moveTo>
                    <a:pt x="70842" y="150995"/>
                  </a:moveTo>
                  <a:cubicBezTo>
                    <a:pt x="79343" y="101203"/>
                    <a:pt x="112538" y="64770"/>
                    <a:pt x="164758" y="64770"/>
                  </a:cubicBezTo>
                  <a:cubicBezTo>
                    <a:pt x="216575" y="64770"/>
                    <a:pt x="247340" y="101203"/>
                    <a:pt x="255437" y="150995"/>
                  </a:cubicBezTo>
                  <a:lnTo>
                    <a:pt x="70842" y="150995"/>
                  </a:lnTo>
                  <a:close/>
                  <a:moveTo>
                    <a:pt x="164758" y="0"/>
                  </a:moveTo>
                  <a:cubicBezTo>
                    <a:pt x="70842" y="0"/>
                    <a:pt x="0" y="79748"/>
                    <a:pt x="0" y="178118"/>
                  </a:cubicBezTo>
                  <a:cubicBezTo>
                    <a:pt x="0" y="276487"/>
                    <a:pt x="76914" y="356235"/>
                    <a:pt x="180546" y="356235"/>
                  </a:cubicBezTo>
                  <a:cubicBezTo>
                    <a:pt x="259889" y="356235"/>
                    <a:pt x="303609" y="317778"/>
                    <a:pt x="303609" y="317778"/>
                  </a:cubicBezTo>
                  <a:lnTo>
                    <a:pt x="303609" y="246936"/>
                  </a:lnTo>
                  <a:cubicBezTo>
                    <a:pt x="303609" y="246936"/>
                    <a:pt x="255437" y="290655"/>
                    <a:pt x="185809" y="290655"/>
                  </a:cubicBezTo>
                  <a:cubicBezTo>
                    <a:pt x="123063" y="290655"/>
                    <a:pt x="81772" y="255032"/>
                    <a:pt x="71247" y="204835"/>
                  </a:cubicBezTo>
                  <a:lnTo>
                    <a:pt x="322231" y="204835"/>
                  </a:lnTo>
                  <a:cubicBezTo>
                    <a:pt x="323041" y="195929"/>
                    <a:pt x="323445" y="186618"/>
                    <a:pt x="323445" y="177713"/>
                  </a:cubicBezTo>
                  <a:cubicBezTo>
                    <a:pt x="323445" y="79748"/>
                    <a:pt x="256247" y="0"/>
                    <a:pt x="1647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0" name="Google Shape;1870;p55"/>
            <p:cNvSpPr/>
            <p:nvPr/>
          </p:nvSpPr>
          <p:spPr>
            <a:xfrm>
              <a:off x="3429268" y="1451556"/>
              <a:ext cx="74687" cy="65883"/>
            </a:xfrm>
            <a:custGeom>
              <a:rect b="b" l="l" r="r" t="t"/>
              <a:pathLst>
                <a:path extrusionOk="0" h="87844" w="99583">
                  <a:moveTo>
                    <a:pt x="24693" y="0"/>
                  </a:moveTo>
                  <a:lnTo>
                    <a:pt x="0" y="43720"/>
                  </a:lnTo>
                  <a:lnTo>
                    <a:pt x="24693" y="87844"/>
                  </a:lnTo>
                  <a:lnTo>
                    <a:pt x="74890" y="87844"/>
                  </a:lnTo>
                  <a:lnTo>
                    <a:pt x="99584" y="43720"/>
                  </a:lnTo>
                  <a:lnTo>
                    <a:pt x="748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1" name="Google Shape;1871;p55"/>
            <p:cNvSpPr/>
            <p:nvPr/>
          </p:nvSpPr>
          <p:spPr>
            <a:xfrm>
              <a:off x="2455288" y="1554783"/>
              <a:ext cx="375868" cy="261103"/>
            </a:xfrm>
            <a:custGeom>
              <a:rect b="b" l="l" r="r" t="t"/>
              <a:pathLst>
                <a:path extrusionOk="0" h="348138" w="501157">
                  <a:moveTo>
                    <a:pt x="433149" y="405"/>
                  </a:moveTo>
                  <a:lnTo>
                    <a:pt x="422219" y="405"/>
                  </a:lnTo>
                  <a:lnTo>
                    <a:pt x="422219" y="405"/>
                  </a:lnTo>
                  <a:lnTo>
                    <a:pt x="422219" y="405"/>
                  </a:lnTo>
                  <a:lnTo>
                    <a:pt x="284988" y="230338"/>
                  </a:lnTo>
                  <a:cubicBezTo>
                    <a:pt x="284988" y="192286"/>
                    <a:pt x="284178" y="405"/>
                    <a:pt x="284178" y="405"/>
                  </a:cubicBezTo>
                  <a:lnTo>
                    <a:pt x="21657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69223" y="229529"/>
                  </a:lnTo>
                  <a:lnTo>
                    <a:pt x="68818" y="216170"/>
                  </a:lnTo>
                  <a:lnTo>
                    <a:pt x="69628" y="405"/>
                  </a:ln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cubicBezTo>
                    <a:pt x="74081" y="340852"/>
                    <a:pt x="84606" y="322636"/>
                    <a:pt x="98369" y="299157"/>
                  </a:cubicBezTo>
                  <a:lnTo>
                    <a:pt x="216575" y="100394"/>
                  </a:lnTo>
                  <a:lnTo>
                    <a:pt x="216575" y="347734"/>
                  </a:lnTo>
                  <a:lnTo>
                    <a:pt x="285393" y="347734"/>
                  </a:lnTo>
                  <a:cubicBezTo>
                    <a:pt x="285393" y="347734"/>
                    <a:pt x="285393" y="347734"/>
                    <a:pt x="285393" y="347734"/>
                  </a:cubicBezTo>
                  <a:lnTo>
                    <a:pt x="285393" y="347734"/>
                  </a:lnTo>
                  <a:lnTo>
                    <a:pt x="432340" y="101608"/>
                  </a:lnTo>
                  <a:lnTo>
                    <a:pt x="432340" y="347734"/>
                  </a:lnTo>
                  <a:lnTo>
                    <a:pt x="501158" y="347734"/>
                  </a:lnTo>
                  <a:lnTo>
                    <a:pt x="501158" y="0"/>
                  </a:lnTo>
                  <a:lnTo>
                    <a:pt x="433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2" name="Google Shape;1872;p55"/>
            <p:cNvSpPr/>
            <p:nvPr/>
          </p:nvSpPr>
          <p:spPr>
            <a:xfrm>
              <a:off x="4428749" y="1553569"/>
              <a:ext cx="234690" cy="263229"/>
            </a:xfrm>
            <a:custGeom>
              <a:rect b="b" l="l" r="r" t="t"/>
              <a:pathLst>
                <a:path extrusionOk="0" h="350972" w="312920">
                  <a:moveTo>
                    <a:pt x="68009" y="136017"/>
                  </a:moveTo>
                  <a:cubicBezTo>
                    <a:pt x="72057" y="123468"/>
                    <a:pt x="78129" y="112538"/>
                    <a:pt x="85821" y="103227"/>
                  </a:cubicBezTo>
                  <a:cubicBezTo>
                    <a:pt x="97155" y="89059"/>
                    <a:pt x="110514" y="78533"/>
                    <a:pt x="125492" y="71247"/>
                  </a:cubicBezTo>
                  <a:cubicBezTo>
                    <a:pt x="140470" y="63960"/>
                    <a:pt x="155853" y="60317"/>
                    <a:pt x="171236" y="60317"/>
                  </a:cubicBezTo>
                  <a:cubicBezTo>
                    <a:pt x="194310" y="60317"/>
                    <a:pt x="212932" y="65580"/>
                    <a:pt x="226290" y="75700"/>
                  </a:cubicBezTo>
                  <a:cubicBezTo>
                    <a:pt x="238435" y="84606"/>
                    <a:pt x="244102" y="95941"/>
                    <a:pt x="244102" y="110918"/>
                  </a:cubicBezTo>
                  <a:cubicBezTo>
                    <a:pt x="244102" y="119420"/>
                    <a:pt x="242078" y="130350"/>
                    <a:pt x="225481" y="140065"/>
                  </a:cubicBezTo>
                  <a:cubicBezTo>
                    <a:pt x="209693" y="149376"/>
                    <a:pt x="190667" y="153829"/>
                    <a:pt x="169212" y="153829"/>
                  </a:cubicBezTo>
                  <a:cubicBezTo>
                    <a:pt x="139256" y="153424"/>
                    <a:pt x="104847" y="147757"/>
                    <a:pt x="68009" y="136017"/>
                  </a:cubicBezTo>
                  <a:close/>
                  <a:moveTo>
                    <a:pt x="277297" y="238030"/>
                  </a:moveTo>
                  <a:lnTo>
                    <a:pt x="261509" y="252603"/>
                  </a:lnTo>
                  <a:cubicBezTo>
                    <a:pt x="247746" y="265152"/>
                    <a:pt x="232767" y="274868"/>
                    <a:pt x="217789" y="281749"/>
                  </a:cubicBezTo>
                  <a:cubicBezTo>
                    <a:pt x="203216" y="288227"/>
                    <a:pt x="185809" y="291465"/>
                    <a:pt x="165164" y="291465"/>
                  </a:cubicBezTo>
                  <a:cubicBezTo>
                    <a:pt x="146542" y="291465"/>
                    <a:pt x="129540" y="287012"/>
                    <a:pt x="113348" y="278106"/>
                  </a:cubicBezTo>
                  <a:cubicBezTo>
                    <a:pt x="97155" y="269200"/>
                    <a:pt x="84606" y="257056"/>
                    <a:pt x="74890" y="240458"/>
                  </a:cubicBezTo>
                  <a:cubicBezTo>
                    <a:pt x="66389" y="226290"/>
                    <a:pt x="61937" y="211312"/>
                    <a:pt x="60722" y="193905"/>
                  </a:cubicBezTo>
                  <a:cubicBezTo>
                    <a:pt x="75700" y="198763"/>
                    <a:pt x="89869" y="202406"/>
                    <a:pt x="103227" y="205645"/>
                  </a:cubicBezTo>
                  <a:cubicBezTo>
                    <a:pt x="124682" y="210907"/>
                    <a:pt x="147352" y="213336"/>
                    <a:pt x="170021" y="213336"/>
                  </a:cubicBezTo>
                  <a:cubicBezTo>
                    <a:pt x="191881" y="213336"/>
                    <a:pt x="212932" y="209693"/>
                    <a:pt x="232767" y="202406"/>
                  </a:cubicBezTo>
                  <a:cubicBezTo>
                    <a:pt x="253413" y="194715"/>
                    <a:pt x="270415" y="183380"/>
                    <a:pt x="283774" y="168807"/>
                  </a:cubicBezTo>
                  <a:cubicBezTo>
                    <a:pt x="297942" y="152614"/>
                    <a:pt x="305229" y="133183"/>
                    <a:pt x="305229" y="110514"/>
                  </a:cubicBezTo>
                  <a:cubicBezTo>
                    <a:pt x="305229" y="89059"/>
                    <a:pt x="299157" y="69628"/>
                    <a:pt x="286607" y="52221"/>
                  </a:cubicBezTo>
                  <a:cubicBezTo>
                    <a:pt x="274868" y="35623"/>
                    <a:pt x="258271" y="22265"/>
                    <a:pt x="237625" y="13359"/>
                  </a:cubicBezTo>
                  <a:cubicBezTo>
                    <a:pt x="217789" y="4453"/>
                    <a:pt x="195525" y="0"/>
                    <a:pt x="172045" y="0"/>
                  </a:cubicBezTo>
                  <a:cubicBezTo>
                    <a:pt x="143708" y="0"/>
                    <a:pt x="116181" y="7287"/>
                    <a:pt x="90273" y="21455"/>
                  </a:cubicBezTo>
                  <a:cubicBezTo>
                    <a:pt x="63961" y="36028"/>
                    <a:pt x="42101" y="57078"/>
                    <a:pt x="25503" y="85011"/>
                  </a:cubicBezTo>
                  <a:cubicBezTo>
                    <a:pt x="8501" y="112943"/>
                    <a:pt x="0" y="146542"/>
                    <a:pt x="0" y="184999"/>
                  </a:cubicBezTo>
                  <a:cubicBezTo>
                    <a:pt x="0" y="219408"/>
                    <a:pt x="8096" y="249769"/>
                    <a:pt x="24289" y="274868"/>
                  </a:cubicBezTo>
                  <a:cubicBezTo>
                    <a:pt x="40481" y="299966"/>
                    <a:pt x="61532" y="319397"/>
                    <a:pt x="87845" y="331946"/>
                  </a:cubicBezTo>
                  <a:cubicBezTo>
                    <a:pt x="113348" y="344495"/>
                    <a:pt x="140470" y="350973"/>
                    <a:pt x="168807" y="350973"/>
                  </a:cubicBezTo>
                  <a:cubicBezTo>
                    <a:pt x="195525" y="350973"/>
                    <a:pt x="219409" y="346115"/>
                    <a:pt x="240459" y="336399"/>
                  </a:cubicBezTo>
                  <a:cubicBezTo>
                    <a:pt x="260699" y="327088"/>
                    <a:pt x="280131" y="313730"/>
                    <a:pt x="298752" y="297132"/>
                  </a:cubicBezTo>
                  <a:lnTo>
                    <a:pt x="312920" y="284583"/>
                  </a:lnTo>
                  <a:lnTo>
                    <a:pt x="277297" y="23803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3" name="Google Shape;1873;p55"/>
            <p:cNvSpPr/>
            <p:nvPr/>
          </p:nvSpPr>
          <p:spPr>
            <a:xfrm>
              <a:off x="3227064" y="1481006"/>
              <a:ext cx="183683" cy="334577"/>
            </a:xfrm>
            <a:custGeom>
              <a:rect b="b" l="l" r="r" t="t"/>
              <a:pathLst>
                <a:path extrusionOk="0" h="446103" w="244911">
                  <a:moveTo>
                    <a:pt x="156662" y="0"/>
                  </a:moveTo>
                  <a:lnTo>
                    <a:pt x="87844" y="0"/>
                  </a:lnTo>
                  <a:lnTo>
                    <a:pt x="87844" y="98369"/>
                  </a:lnTo>
                  <a:lnTo>
                    <a:pt x="0" y="98369"/>
                  </a:lnTo>
                  <a:lnTo>
                    <a:pt x="0" y="159496"/>
                  </a:lnTo>
                  <a:lnTo>
                    <a:pt x="87844" y="159496"/>
                  </a:lnTo>
                  <a:lnTo>
                    <a:pt x="87844" y="446103"/>
                  </a:lnTo>
                  <a:lnTo>
                    <a:pt x="156662" y="446103"/>
                  </a:lnTo>
                  <a:lnTo>
                    <a:pt x="156662" y="159496"/>
                  </a:lnTo>
                  <a:lnTo>
                    <a:pt x="244912" y="159496"/>
                  </a:lnTo>
                  <a:lnTo>
                    <a:pt x="244912" y="98369"/>
                  </a:lnTo>
                  <a:lnTo>
                    <a:pt x="156662" y="98369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4" name="Google Shape;1874;p55"/>
            <p:cNvSpPr/>
            <p:nvPr/>
          </p:nvSpPr>
          <p:spPr>
            <a:xfrm>
              <a:off x="4047416" y="1554480"/>
              <a:ext cx="140875" cy="261104"/>
            </a:xfrm>
            <a:custGeom>
              <a:rect b="b" l="l" r="r" t="t"/>
              <a:pathLst>
                <a:path extrusionOk="0" h="348138" w="187833">
                  <a:moveTo>
                    <a:pt x="4048" y="405"/>
                  </a:move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lnTo>
                    <a:pt x="69628" y="61127"/>
                  </a:lnTo>
                  <a:lnTo>
                    <a:pt x="187833" y="61127"/>
                  </a:lnTo>
                  <a:lnTo>
                    <a:pt x="187833" y="0"/>
                  </a:lnTo>
                  <a:lnTo>
                    <a:pt x="404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75" name="Google Shape;1875;p55"/>
          <p:cNvSpPr txBox="1"/>
          <p:nvPr>
            <p:ph type="title"/>
          </p:nvPr>
        </p:nvSpPr>
        <p:spPr>
          <a:xfrm>
            <a:off x="1003950" y="2176813"/>
            <a:ext cx="7136100" cy="774900"/>
          </a:xfrm>
          <a:prstGeom prst="rect">
            <a:avLst/>
          </a:prstGeom>
          <a:noFill/>
        </p:spPr>
        <p:txBody>
          <a:bodyPr anchorCtr="0" anchor="t" bIns="91425" lIns="0" spcFirstLastPara="1" rIns="91425" wrap="square" tIns="91425">
            <a:noAutofit/>
          </a:bodyPr>
          <a:lstStyle>
            <a:lvl1pPr lv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76" name="Google Shape;1876;p55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77" name="Google Shape;1877;p55"/>
          <p:cNvSpPr/>
          <p:nvPr/>
        </p:nvSpPr>
        <p:spPr>
          <a:xfrm>
            <a:off x="3181880" y="-4643009"/>
            <a:ext cx="1657826" cy="5167789"/>
          </a:xfrm>
          <a:custGeom>
            <a:rect b="b" l="l" r="r" t="t"/>
            <a:pathLst>
              <a:path extrusionOk="0" h="6890385" w="2210434">
                <a:moveTo>
                  <a:pt x="224155" y="6890385"/>
                </a:moveTo>
                <a:lnTo>
                  <a:pt x="2210435" y="0"/>
                </a:lnTo>
                <a:lnTo>
                  <a:pt x="1986280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- Pattern 2">
  <p:cSld name="TITLE_1_1_1_2_1_1_1_1">
    <p:bg>
      <p:bgPr>
        <a:solidFill>
          <a:schemeClr val="dk2"/>
        </a:solidFill>
      </p:bgPr>
    </p:bg>
    <p:spTree>
      <p:nvGrpSpPr>
        <p:cNvPr id="1878" name="Shape 1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79" name="Google Shape;1879;p56"/>
          <p:cNvGrpSpPr/>
          <p:nvPr/>
        </p:nvGrpSpPr>
        <p:grpSpPr>
          <a:xfrm>
            <a:off x="3960674" y="3752537"/>
            <a:ext cx="1222432" cy="204887"/>
            <a:chOff x="2455289" y="1451556"/>
            <a:chExt cx="2208151" cy="370100"/>
          </a:xfrm>
        </p:grpSpPr>
        <p:sp>
          <p:nvSpPr>
            <p:cNvPr id="1880" name="Google Shape;1880;p56"/>
            <p:cNvSpPr/>
            <p:nvPr/>
          </p:nvSpPr>
          <p:spPr>
            <a:xfrm>
              <a:off x="2876395" y="1554783"/>
              <a:ext cx="221938" cy="264747"/>
            </a:xfrm>
            <a:custGeom>
              <a:rect b="b" l="l" r="r" t="t"/>
              <a:pathLst>
                <a:path extrusionOk="0" h="352996" w="295917">
                  <a:moveTo>
                    <a:pt x="225076" y="193096"/>
                  </a:moveTo>
                  <a:cubicBezTo>
                    <a:pt x="225076" y="250174"/>
                    <a:pt x="194310" y="284988"/>
                    <a:pt x="148566" y="284988"/>
                  </a:cubicBezTo>
                  <a:cubicBezTo>
                    <a:pt x="101608" y="284988"/>
                    <a:pt x="70842" y="250174"/>
                    <a:pt x="70842" y="193096"/>
                  </a:cubicBezTo>
                  <a:lnTo>
                    <a:pt x="70842" y="0"/>
                  </a:lnTo>
                  <a:lnTo>
                    <a:pt x="0" y="0"/>
                  </a:lnTo>
                  <a:lnTo>
                    <a:pt x="0" y="191477"/>
                  </a:lnTo>
                  <a:cubicBezTo>
                    <a:pt x="0" y="289441"/>
                    <a:pt x="54245" y="352997"/>
                    <a:pt x="146542" y="352997"/>
                  </a:cubicBezTo>
                  <a:cubicBezTo>
                    <a:pt x="238030" y="352997"/>
                    <a:pt x="295918" y="288227"/>
                    <a:pt x="295918" y="191477"/>
                  </a:cubicBezTo>
                  <a:lnTo>
                    <a:pt x="295918" y="0"/>
                  </a:lnTo>
                  <a:lnTo>
                    <a:pt x="225076" y="0"/>
                  </a:lnTo>
                  <a:lnTo>
                    <a:pt x="225076" y="19309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1" name="Google Shape;1881;p56"/>
            <p:cNvSpPr/>
            <p:nvPr/>
          </p:nvSpPr>
          <p:spPr>
            <a:xfrm>
              <a:off x="3150858" y="1452164"/>
              <a:ext cx="52220" cy="364027"/>
            </a:xfrm>
            <a:custGeom>
              <a:rect b="b" l="l" r="r" t="t"/>
              <a:pathLst>
                <a:path extrusionOk="0" h="485370" w="69627">
                  <a:moveTo>
                    <a:pt x="0" y="0"/>
                  </a:moveTo>
                  <a:lnTo>
                    <a:pt x="69628" y="0"/>
                  </a:lnTo>
                  <a:lnTo>
                    <a:pt x="69628" y="485370"/>
                  </a:lnTo>
                  <a:lnTo>
                    <a:pt x="0" y="48537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2" name="Google Shape;1882;p56"/>
            <p:cNvSpPr/>
            <p:nvPr/>
          </p:nvSpPr>
          <p:spPr>
            <a:xfrm>
              <a:off x="3440501" y="1555087"/>
              <a:ext cx="52220" cy="260800"/>
            </a:xfrm>
            <a:custGeom>
              <a:rect b="b" l="l" r="r" t="t"/>
              <a:pathLst>
                <a:path extrusionOk="0" h="347733" w="69627">
                  <a:moveTo>
                    <a:pt x="0" y="0"/>
                  </a:moveTo>
                  <a:lnTo>
                    <a:pt x="69627" y="0"/>
                  </a:lnTo>
                  <a:lnTo>
                    <a:pt x="69627" y="347734"/>
                  </a:lnTo>
                  <a:lnTo>
                    <a:pt x="0" y="347734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3" name="Google Shape;1883;p56"/>
            <p:cNvSpPr/>
            <p:nvPr/>
          </p:nvSpPr>
          <p:spPr>
            <a:xfrm>
              <a:off x="3517618" y="1555087"/>
              <a:ext cx="257764" cy="261104"/>
            </a:xfrm>
            <a:custGeom>
              <a:rect b="b" l="l" r="r" t="t"/>
              <a:pathLst>
                <a:path extrusionOk="0" h="348138" w="343685">
                  <a:moveTo>
                    <a:pt x="269200" y="0"/>
                  </a:moveTo>
                  <a:lnTo>
                    <a:pt x="172045" y="255842"/>
                  </a:lnTo>
                  <a:lnTo>
                    <a:pt x="74081" y="0"/>
                  </a:lnTo>
                  <a:lnTo>
                    <a:pt x="0" y="0"/>
                  </a:lnTo>
                  <a:lnTo>
                    <a:pt x="136422" y="348139"/>
                  </a:lnTo>
                  <a:lnTo>
                    <a:pt x="207264" y="348139"/>
                  </a:lnTo>
                  <a:lnTo>
                    <a:pt x="34368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4" name="Google Shape;1884;p56"/>
            <p:cNvSpPr/>
            <p:nvPr/>
          </p:nvSpPr>
          <p:spPr>
            <a:xfrm>
              <a:off x="4209848" y="1549621"/>
              <a:ext cx="188541" cy="272034"/>
            </a:xfrm>
            <a:custGeom>
              <a:rect b="b" l="l" r="r" t="t"/>
              <a:pathLst>
                <a:path extrusionOk="0" h="362712" w="251388">
                  <a:moveTo>
                    <a:pt x="150591" y="148971"/>
                  </a:moveTo>
                  <a:lnTo>
                    <a:pt x="109704" y="139660"/>
                  </a:lnTo>
                  <a:cubicBezTo>
                    <a:pt x="84606" y="133588"/>
                    <a:pt x="72057" y="120229"/>
                    <a:pt x="72057" y="102013"/>
                  </a:cubicBezTo>
                  <a:cubicBezTo>
                    <a:pt x="72057" y="76915"/>
                    <a:pt x="95131" y="61531"/>
                    <a:pt x="126302" y="62341"/>
                  </a:cubicBezTo>
                  <a:cubicBezTo>
                    <a:pt x="145328" y="62341"/>
                    <a:pt x="164759" y="68413"/>
                    <a:pt x="183380" y="77724"/>
                  </a:cubicBezTo>
                  <a:cubicBezTo>
                    <a:pt x="206454" y="88654"/>
                    <a:pt x="225886" y="104037"/>
                    <a:pt x="233577" y="111324"/>
                  </a:cubicBezTo>
                  <a:lnTo>
                    <a:pt x="233577" y="38457"/>
                  </a:lnTo>
                  <a:cubicBezTo>
                    <a:pt x="221837" y="29551"/>
                    <a:pt x="178522" y="0"/>
                    <a:pt x="123063" y="0"/>
                  </a:cubicBezTo>
                  <a:cubicBezTo>
                    <a:pt x="46149" y="0"/>
                    <a:pt x="0" y="51411"/>
                    <a:pt x="0" y="107680"/>
                  </a:cubicBezTo>
                  <a:cubicBezTo>
                    <a:pt x="0" y="161115"/>
                    <a:pt x="37648" y="187428"/>
                    <a:pt x="87439" y="199573"/>
                  </a:cubicBezTo>
                  <a:lnTo>
                    <a:pt x="127111" y="208883"/>
                  </a:lnTo>
                  <a:cubicBezTo>
                    <a:pt x="162330" y="216980"/>
                    <a:pt x="179332" y="229934"/>
                    <a:pt x="179332" y="254222"/>
                  </a:cubicBezTo>
                  <a:cubicBezTo>
                    <a:pt x="179332" y="278511"/>
                    <a:pt x="158687" y="301585"/>
                    <a:pt x="121039" y="301585"/>
                  </a:cubicBezTo>
                  <a:cubicBezTo>
                    <a:pt x="97155" y="301585"/>
                    <a:pt x="73271" y="293489"/>
                    <a:pt x="54245" y="282559"/>
                  </a:cubicBezTo>
                  <a:cubicBezTo>
                    <a:pt x="31171" y="270415"/>
                    <a:pt x="13764" y="255437"/>
                    <a:pt x="9311" y="250984"/>
                  </a:cubicBezTo>
                  <a:lnTo>
                    <a:pt x="8096" y="325065"/>
                  </a:lnTo>
                  <a:cubicBezTo>
                    <a:pt x="12549" y="329922"/>
                    <a:pt x="52626" y="362712"/>
                    <a:pt x="123468" y="362712"/>
                  </a:cubicBezTo>
                  <a:cubicBezTo>
                    <a:pt x="202406" y="362712"/>
                    <a:pt x="251388" y="307253"/>
                    <a:pt x="251388" y="250984"/>
                  </a:cubicBezTo>
                  <a:cubicBezTo>
                    <a:pt x="250579" y="201597"/>
                    <a:pt x="216979" y="163949"/>
                    <a:pt x="150591" y="14897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5" name="Google Shape;1885;p56"/>
            <p:cNvSpPr/>
            <p:nvPr/>
          </p:nvSpPr>
          <p:spPr>
            <a:xfrm>
              <a:off x="3775382" y="1552051"/>
              <a:ext cx="242584" cy="267176"/>
            </a:xfrm>
            <a:custGeom>
              <a:rect b="b" l="l" r="r" t="t"/>
              <a:pathLst>
                <a:path extrusionOk="0" h="356235" w="323445">
                  <a:moveTo>
                    <a:pt x="70842" y="150995"/>
                  </a:moveTo>
                  <a:cubicBezTo>
                    <a:pt x="79343" y="101203"/>
                    <a:pt x="112538" y="64770"/>
                    <a:pt x="164758" y="64770"/>
                  </a:cubicBezTo>
                  <a:cubicBezTo>
                    <a:pt x="216575" y="64770"/>
                    <a:pt x="247340" y="101203"/>
                    <a:pt x="255437" y="150995"/>
                  </a:cubicBezTo>
                  <a:lnTo>
                    <a:pt x="70842" y="150995"/>
                  </a:lnTo>
                  <a:close/>
                  <a:moveTo>
                    <a:pt x="164758" y="0"/>
                  </a:moveTo>
                  <a:cubicBezTo>
                    <a:pt x="70842" y="0"/>
                    <a:pt x="0" y="79748"/>
                    <a:pt x="0" y="178118"/>
                  </a:cubicBezTo>
                  <a:cubicBezTo>
                    <a:pt x="0" y="276487"/>
                    <a:pt x="76914" y="356235"/>
                    <a:pt x="180546" y="356235"/>
                  </a:cubicBezTo>
                  <a:cubicBezTo>
                    <a:pt x="259889" y="356235"/>
                    <a:pt x="303609" y="317778"/>
                    <a:pt x="303609" y="317778"/>
                  </a:cubicBezTo>
                  <a:lnTo>
                    <a:pt x="303609" y="246936"/>
                  </a:lnTo>
                  <a:cubicBezTo>
                    <a:pt x="303609" y="246936"/>
                    <a:pt x="255437" y="290655"/>
                    <a:pt x="185809" y="290655"/>
                  </a:cubicBezTo>
                  <a:cubicBezTo>
                    <a:pt x="123063" y="290655"/>
                    <a:pt x="81772" y="255032"/>
                    <a:pt x="71247" y="204835"/>
                  </a:cubicBezTo>
                  <a:lnTo>
                    <a:pt x="322231" y="204835"/>
                  </a:lnTo>
                  <a:cubicBezTo>
                    <a:pt x="323041" y="195929"/>
                    <a:pt x="323445" y="186618"/>
                    <a:pt x="323445" y="177713"/>
                  </a:cubicBezTo>
                  <a:cubicBezTo>
                    <a:pt x="323445" y="79748"/>
                    <a:pt x="256247" y="0"/>
                    <a:pt x="1647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6" name="Google Shape;1886;p56"/>
            <p:cNvSpPr/>
            <p:nvPr/>
          </p:nvSpPr>
          <p:spPr>
            <a:xfrm>
              <a:off x="3429268" y="1451556"/>
              <a:ext cx="74687" cy="65883"/>
            </a:xfrm>
            <a:custGeom>
              <a:rect b="b" l="l" r="r" t="t"/>
              <a:pathLst>
                <a:path extrusionOk="0" h="87844" w="99583">
                  <a:moveTo>
                    <a:pt x="24693" y="0"/>
                  </a:moveTo>
                  <a:lnTo>
                    <a:pt x="0" y="43720"/>
                  </a:lnTo>
                  <a:lnTo>
                    <a:pt x="24693" y="87844"/>
                  </a:lnTo>
                  <a:lnTo>
                    <a:pt x="74890" y="87844"/>
                  </a:lnTo>
                  <a:lnTo>
                    <a:pt x="99584" y="43720"/>
                  </a:lnTo>
                  <a:lnTo>
                    <a:pt x="748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7" name="Google Shape;1887;p56"/>
            <p:cNvSpPr/>
            <p:nvPr/>
          </p:nvSpPr>
          <p:spPr>
            <a:xfrm>
              <a:off x="2455288" y="1554783"/>
              <a:ext cx="375868" cy="261103"/>
            </a:xfrm>
            <a:custGeom>
              <a:rect b="b" l="l" r="r" t="t"/>
              <a:pathLst>
                <a:path extrusionOk="0" h="348138" w="501157">
                  <a:moveTo>
                    <a:pt x="433149" y="405"/>
                  </a:moveTo>
                  <a:lnTo>
                    <a:pt x="422219" y="405"/>
                  </a:lnTo>
                  <a:lnTo>
                    <a:pt x="422219" y="405"/>
                  </a:lnTo>
                  <a:lnTo>
                    <a:pt x="422219" y="405"/>
                  </a:lnTo>
                  <a:lnTo>
                    <a:pt x="284988" y="230338"/>
                  </a:lnTo>
                  <a:cubicBezTo>
                    <a:pt x="284988" y="192286"/>
                    <a:pt x="284178" y="405"/>
                    <a:pt x="284178" y="405"/>
                  </a:cubicBezTo>
                  <a:lnTo>
                    <a:pt x="21657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69223" y="229529"/>
                  </a:lnTo>
                  <a:lnTo>
                    <a:pt x="68818" y="216170"/>
                  </a:lnTo>
                  <a:lnTo>
                    <a:pt x="69628" y="405"/>
                  </a:ln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cubicBezTo>
                    <a:pt x="74081" y="340852"/>
                    <a:pt x="84606" y="322636"/>
                    <a:pt x="98369" y="299157"/>
                  </a:cubicBezTo>
                  <a:lnTo>
                    <a:pt x="216575" y="100394"/>
                  </a:lnTo>
                  <a:lnTo>
                    <a:pt x="216575" y="347734"/>
                  </a:lnTo>
                  <a:lnTo>
                    <a:pt x="285393" y="347734"/>
                  </a:lnTo>
                  <a:cubicBezTo>
                    <a:pt x="285393" y="347734"/>
                    <a:pt x="285393" y="347734"/>
                    <a:pt x="285393" y="347734"/>
                  </a:cubicBezTo>
                  <a:lnTo>
                    <a:pt x="285393" y="347734"/>
                  </a:lnTo>
                  <a:lnTo>
                    <a:pt x="432340" y="101608"/>
                  </a:lnTo>
                  <a:lnTo>
                    <a:pt x="432340" y="347734"/>
                  </a:lnTo>
                  <a:lnTo>
                    <a:pt x="501158" y="347734"/>
                  </a:lnTo>
                  <a:lnTo>
                    <a:pt x="501158" y="0"/>
                  </a:lnTo>
                  <a:lnTo>
                    <a:pt x="433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8" name="Google Shape;1888;p56"/>
            <p:cNvSpPr/>
            <p:nvPr/>
          </p:nvSpPr>
          <p:spPr>
            <a:xfrm>
              <a:off x="4428749" y="1553569"/>
              <a:ext cx="234690" cy="263229"/>
            </a:xfrm>
            <a:custGeom>
              <a:rect b="b" l="l" r="r" t="t"/>
              <a:pathLst>
                <a:path extrusionOk="0" h="350972" w="312920">
                  <a:moveTo>
                    <a:pt x="68009" y="136017"/>
                  </a:moveTo>
                  <a:cubicBezTo>
                    <a:pt x="72057" y="123468"/>
                    <a:pt x="78129" y="112538"/>
                    <a:pt x="85821" y="103227"/>
                  </a:cubicBezTo>
                  <a:cubicBezTo>
                    <a:pt x="97155" y="89059"/>
                    <a:pt x="110514" y="78533"/>
                    <a:pt x="125492" y="71247"/>
                  </a:cubicBezTo>
                  <a:cubicBezTo>
                    <a:pt x="140470" y="63960"/>
                    <a:pt x="155853" y="60317"/>
                    <a:pt x="171236" y="60317"/>
                  </a:cubicBezTo>
                  <a:cubicBezTo>
                    <a:pt x="194310" y="60317"/>
                    <a:pt x="212932" y="65580"/>
                    <a:pt x="226290" y="75700"/>
                  </a:cubicBezTo>
                  <a:cubicBezTo>
                    <a:pt x="238435" y="84606"/>
                    <a:pt x="244102" y="95941"/>
                    <a:pt x="244102" y="110918"/>
                  </a:cubicBezTo>
                  <a:cubicBezTo>
                    <a:pt x="244102" y="119420"/>
                    <a:pt x="242078" y="130350"/>
                    <a:pt x="225481" y="140065"/>
                  </a:cubicBezTo>
                  <a:cubicBezTo>
                    <a:pt x="209693" y="149376"/>
                    <a:pt x="190667" y="153829"/>
                    <a:pt x="169212" y="153829"/>
                  </a:cubicBezTo>
                  <a:cubicBezTo>
                    <a:pt x="139256" y="153424"/>
                    <a:pt x="104847" y="147757"/>
                    <a:pt x="68009" y="136017"/>
                  </a:cubicBezTo>
                  <a:close/>
                  <a:moveTo>
                    <a:pt x="277297" y="238030"/>
                  </a:moveTo>
                  <a:lnTo>
                    <a:pt x="261509" y="252603"/>
                  </a:lnTo>
                  <a:cubicBezTo>
                    <a:pt x="247746" y="265152"/>
                    <a:pt x="232767" y="274868"/>
                    <a:pt x="217789" y="281749"/>
                  </a:cubicBezTo>
                  <a:cubicBezTo>
                    <a:pt x="203216" y="288227"/>
                    <a:pt x="185809" y="291465"/>
                    <a:pt x="165164" y="291465"/>
                  </a:cubicBezTo>
                  <a:cubicBezTo>
                    <a:pt x="146542" y="291465"/>
                    <a:pt x="129540" y="287012"/>
                    <a:pt x="113348" y="278106"/>
                  </a:cubicBezTo>
                  <a:cubicBezTo>
                    <a:pt x="97155" y="269200"/>
                    <a:pt x="84606" y="257056"/>
                    <a:pt x="74890" y="240458"/>
                  </a:cubicBezTo>
                  <a:cubicBezTo>
                    <a:pt x="66389" y="226290"/>
                    <a:pt x="61937" y="211312"/>
                    <a:pt x="60722" y="193905"/>
                  </a:cubicBezTo>
                  <a:cubicBezTo>
                    <a:pt x="75700" y="198763"/>
                    <a:pt x="89869" y="202406"/>
                    <a:pt x="103227" y="205645"/>
                  </a:cubicBezTo>
                  <a:cubicBezTo>
                    <a:pt x="124682" y="210907"/>
                    <a:pt x="147352" y="213336"/>
                    <a:pt x="170021" y="213336"/>
                  </a:cubicBezTo>
                  <a:cubicBezTo>
                    <a:pt x="191881" y="213336"/>
                    <a:pt x="212932" y="209693"/>
                    <a:pt x="232767" y="202406"/>
                  </a:cubicBezTo>
                  <a:cubicBezTo>
                    <a:pt x="253413" y="194715"/>
                    <a:pt x="270415" y="183380"/>
                    <a:pt x="283774" y="168807"/>
                  </a:cubicBezTo>
                  <a:cubicBezTo>
                    <a:pt x="297942" y="152614"/>
                    <a:pt x="305229" y="133183"/>
                    <a:pt x="305229" y="110514"/>
                  </a:cubicBezTo>
                  <a:cubicBezTo>
                    <a:pt x="305229" y="89059"/>
                    <a:pt x="299157" y="69628"/>
                    <a:pt x="286607" y="52221"/>
                  </a:cubicBezTo>
                  <a:cubicBezTo>
                    <a:pt x="274868" y="35623"/>
                    <a:pt x="258271" y="22265"/>
                    <a:pt x="237625" y="13359"/>
                  </a:cubicBezTo>
                  <a:cubicBezTo>
                    <a:pt x="217789" y="4453"/>
                    <a:pt x="195525" y="0"/>
                    <a:pt x="172045" y="0"/>
                  </a:cubicBezTo>
                  <a:cubicBezTo>
                    <a:pt x="143708" y="0"/>
                    <a:pt x="116181" y="7287"/>
                    <a:pt x="90273" y="21455"/>
                  </a:cubicBezTo>
                  <a:cubicBezTo>
                    <a:pt x="63961" y="36028"/>
                    <a:pt x="42101" y="57078"/>
                    <a:pt x="25503" y="85011"/>
                  </a:cubicBezTo>
                  <a:cubicBezTo>
                    <a:pt x="8501" y="112943"/>
                    <a:pt x="0" y="146542"/>
                    <a:pt x="0" y="184999"/>
                  </a:cubicBezTo>
                  <a:cubicBezTo>
                    <a:pt x="0" y="219408"/>
                    <a:pt x="8096" y="249769"/>
                    <a:pt x="24289" y="274868"/>
                  </a:cubicBezTo>
                  <a:cubicBezTo>
                    <a:pt x="40481" y="299966"/>
                    <a:pt x="61532" y="319397"/>
                    <a:pt x="87845" y="331946"/>
                  </a:cubicBezTo>
                  <a:cubicBezTo>
                    <a:pt x="113348" y="344495"/>
                    <a:pt x="140470" y="350973"/>
                    <a:pt x="168807" y="350973"/>
                  </a:cubicBezTo>
                  <a:cubicBezTo>
                    <a:pt x="195525" y="350973"/>
                    <a:pt x="219409" y="346115"/>
                    <a:pt x="240459" y="336399"/>
                  </a:cubicBezTo>
                  <a:cubicBezTo>
                    <a:pt x="260699" y="327088"/>
                    <a:pt x="280131" y="313730"/>
                    <a:pt x="298752" y="297132"/>
                  </a:cubicBezTo>
                  <a:lnTo>
                    <a:pt x="312920" y="284583"/>
                  </a:lnTo>
                  <a:lnTo>
                    <a:pt x="277297" y="23803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9" name="Google Shape;1889;p56"/>
            <p:cNvSpPr/>
            <p:nvPr/>
          </p:nvSpPr>
          <p:spPr>
            <a:xfrm>
              <a:off x="3227064" y="1481006"/>
              <a:ext cx="183683" cy="334577"/>
            </a:xfrm>
            <a:custGeom>
              <a:rect b="b" l="l" r="r" t="t"/>
              <a:pathLst>
                <a:path extrusionOk="0" h="446103" w="244911">
                  <a:moveTo>
                    <a:pt x="156662" y="0"/>
                  </a:moveTo>
                  <a:lnTo>
                    <a:pt x="87844" y="0"/>
                  </a:lnTo>
                  <a:lnTo>
                    <a:pt x="87844" y="98369"/>
                  </a:lnTo>
                  <a:lnTo>
                    <a:pt x="0" y="98369"/>
                  </a:lnTo>
                  <a:lnTo>
                    <a:pt x="0" y="159496"/>
                  </a:lnTo>
                  <a:lnTo>
                    <a:pt x="87844" y="159496"/>
                  </a:lnTo>
                  <a:lnTo>
                    <a:pt x="87844" y="446103"/>
                  </a:lnTo>
                  <a:lnTo>
                    <a:pt x="156662" y="446103"/>
                  </a:lnTo>
                  <a:lnTo>
                    <a:pt x="156662" y="159496"/>
                  </a:lnTo>
                  <a:lnTo>
                    <a:pt x="244912" y="159496"/>
                  </a:lnTo>
                  <a:lnTo>
                    <a:pt x="244912" y="98369"/>
                  </a:lnTo>
                  <a:lnTo>
                    <a:pt x="156662" y="98369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0" name="Google Shape;1890;p56"/>
            <p:cNvSpPr/>
            <p:nvPr/>
          </p:nvSpPr>
          <p:spPr>
            <a:xfrm>
              <a:off x="4047416" y="1554480"/>
              <a:ext cx="140875" cy="261104"/>
            </a:xfrm>
            <a:custGeom>
              <a:rect b="b" l="l" r="r" t="t"/>
              <a:pathLst>
                <a:path extrusionOk="0" h="348138" w="187833">
                  <a:moveTo>
                    <a:pt x="4048" y="405"/>
                  </a:move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lnTo>
                    <a:pt x="69628" y="61127"/>
                  </a:lnTo>
                  <a:lnTo>
                    <a:pt x="187833" y="61127"/>
                  </a:lnTo>
                  <a:lnTo>
                    <a:pt x="187833" y="0"/>
                  </a:lnTo>
                  <a:lnTo>
                    <a:pt x="404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91" name="Google Shape;1891;p56"/>
          <p:cNvSpPr txBox="1"/>
          <p:nvPr>
            <p:ph type="title"/>
          </p:nvPr>
        </p:nvSpPr>
        <p:spPr>
          <a:xfrm>
            <a:off x="1003950" y="2176813"/>
            <a:ext cx="7136100" cy="774900"/>
          </a:xfrm>
          <a:prstGeom prst="rect">
            <a:avLst/>
          </a:prstGeom>
          <a:noFill/>
        </p:spPr>
        <p:txBody>
          <a:bodyPr anchorCtr="0" anchor="t" bIns="91425" lIns="0" spcFirstLastPara="1" rIns="91425" wrap="square" tIns="91425">
            <a:noAutofit/>
          </a:bodyPr>
          <a:lstStyle>
            <a:lvl1pPr lv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92" name="Google Shape;1892;p56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1893" name="Google Shape;1893;p56"/>
          <p:cNvGrpSpPr/>
          <p:nvPr/>
        </p:nvGrpSpPr>
        <p:grpSpPr>
          <a:xfrm>
            <a:off x="781418" y="-1265494"/>
            <a:ext cx="8001381" cy="2626952"/>
            <a:chOff x="170497" y="-742525"/>
            <a:chExt cx="8979218" cy="2947988"/>
          </a:xfrm>
        </p:grpSpPr>
        <p:sp>
          <p:nvSpPr>
            <p:cNvPr id="1894" name="Google Shape;1894;p56"/>
            <p:cNvSpPr/>
            <p:nvPr/>
          </p:nvSpPr>
          <p:spPr>
            <a:xfrm>
              <a:off x="170497" y="-740144"/>
              <a:ext cx="614363" cy="1822609"/>
            </a:xfrm>
            <a:custGeom>
              <a:rect b="b" l="l" r="r" t="t"/>
              <a:pathLst>
                <a:path extrusionOk="0" h="2430145" w="819150">
                  <a:moveTo>
                    <a:pt x="819150" y="0"/>
                  </a:moveTo>
                  <a:lnTo>
                    <a:pt x="414655" y="2240280"/>
                  </a:lnTo>
                  <a:lnTo>
                    <a:pt x="380365" y="2430145"/>
                  </a:lnTo>
                  <a:lnTo>
                    <a:pt x="0" y="2361565"/>
                  </a:lnTo>
                  <a:lnTo>
                    <a:pt x="34290" y="2171700"/>
                  </a:lnTo>
                  <a:lnTo>
                    <a:pt x="426720" y="0"/>
                  </a:lnTo>
                  <a:close/>
                </a:path>
              </a:pathLst>
            </a:custGeom>
            <a:solidFill>
              <a:schemeClr val="accent2"/>
            </a:solidFill>
            <a:ln cap="flat" cmpd="sng" w="7620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5" name="Google Shape;1895;p56"/>
            <p:cNvSpPr/>
            <p:nvPr/>
          </p:nvSpPr>
          <p:spPr>
            <a:xfrm>
              <a:off x="1276350" y="-740144"/>
              <a:ext cx="569595" cy="2163603"/>
            </a:xfrm>
            <a:custGeom>
              <a:rect b="b" l="l" r="r" t="t"/>
              <a:pathLst>
                <a:path extrusionOk="0" h="2884804" w="759460">
                  <a:moveTo>
                    <a:pt x="759460" y="0"/>
                  </a:moveTo>
                  <a:lnTo>
                    <a:pt x="407670" y="2693035"/>
                  </a:lnTo>
                  <a:lnTo>
                    <a:pt x="382905" y="2884805"/>
                  </a:lnTo>
                  <a:lnTo>
                    <a:pt x="0" y="2834640"/>
                  </a:lnTo>
                  <a:lnTo>
                    <a:pt x="24765" y="2643505"/>
                  </a:lnTo>
                  <a:lnTo>
                    <a:pt x="370205" y="0"/>
                  </a:lnTo>
                  <a:close/>
                </a:path>
              </a:pathLst>
            </a:custGeom>
            <a:solidFill>
              <a:schemeClr val="accent2"/>
            </a:solidFill>
            <a:ln cap="flat" cmpd="sng" w="7620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6" name="Google Shape;1896;p56"/>
            <p:cNvSpPr/>
            <p:nvPr/>
          </p:nvSpPr>
          <p:spPr>
            <a:xfrm>
              <a:off x="2302192" y="-740144"/>
              <a:ext cx="547211" cy="2456497"/>
            </a:xfrm>
            <a:custGeom>
              <a:rect b="b" l="l" r="r" t="t"/>
              <a:pathLst>
                <a:path extrusionOk="0" h="3275329" w="729614">
                  <a:moveTo>
                    <a:pt x="729615" y="0"/>
                  </a:moveTo>
                  <a:lnTo>
                    <a:pt x="404495" y="3083560"/>
                  </a:lnTo>
                  <a:lnTo>
                    <a:pt x="384175" y="3275330"/>
                  </a:lnTo>
                  <a:lnTo>
                    <a:pt x="0" y="3234690"/>
                  </a:lnTo>
                  <a:lnTo>
                    <a:pt x="20320" y="3042920"/>
                  </a:lnTo>
                  <a:lnTo>
                    <a:pt x="340995" y="0"/>
                  </a:lnTo>
                  <a:close/>
                </a:path>
              </a:pathLst>
            </a:custGeom>
            <a:solidFill>
              <a:schemeClr val="accent2"/>
            </a:solidFill>
            <a:ln cap="flat" cmpd="sng" w="7620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7" name="Google Shape;1897;p56"/>
            <p:cNvSpPr/>
            <p:nvPr/>
          </p:nvSpPr>
          <p:spPr>
            <a:xfrm>
              <a:off x="3262788" y="-740144"/>
              <a:ext cx="534829" cy="2690336"/>
            </a:xfrm>
            <a:custGeom>
              <a:rect b="b" l="l" r="r" t="t"/>
              <a:pathLst>
                <a:path extrusionOk="0" h="3587115" w="713105">
                  <a:moveTo>
                    <a:pt x="713105" y="0"/>
                  </a:moveTo>
                  <a:lnTo>
                    <a:pt x="402590" y="3394710"/>
                  </a:lnTo>
                  <a:lnTo>
                    <a:pt x="384810" y="3587115"/>
                  </a:lnTo>
                  <a:lnTo>
                    <a:pt x="0" y="3552190"/>
                  </a:lnTo>
                  <a:lnTo>
                    <a:pt x="17780" y="3359785"/>
                  </a:lnTo>
                  <a:lnTo>
                    <a:pt x="325120" y="0"/>
                  </a:lnTo>
                  <a:close/>
                </a:path>
              </a:pathLst>
            </a:custGeom>
            <a:solidFill>
              <a:schemeClr val="accent2"/>
            </a:solidFill>
            <a:ln cap="flat" cmpd="sng" w="7620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8" name="Google Shape;1898;p56"/>
            <p:cNvSpPr/>
            <p:nvPr/>
          </p:nvSpPr>
          <p:spPr>
            <a:xfrm>
              <a:off x="4174807" y="-740144"/>
              <a:ext cx="527685" cy="2854643"/>
            </a:xfrm>
            <a:custGeom>
              <a:rect b="b" l="l" r="r" t="t"/>
              <a:pathLst>
                <a:path extrusionOk="0" h="3806190" w="703580">
                  <a:moveTo>
                    <a:pt x="703580" y="0"/>
                  </a:moveTo>
                  <a:lnTo>
                    <a:pt x="401320" y="3613785"/>
                  </a:lnTo>
                  <a:lnTo>
                    <a:pt x="384810" y="3806190"/>
                  </a:lnTo>
                  <a:lnTo>
                    <a:pt x="0" y="3773805"/>
                  </a:lnTo>
                  <a:lnTo>
                    <a:pt x="16510" y="3581400"/>
                  </a:lnTo>
                  <a:lnTo>
                    <a:pt x="316230" y="0"/>
                  </a:lnTo>
                  <a:close/>
                </a:path>
              </a:pathLst>
            </a:custGeom>
            <a:solidFill>
              <a:schemeClr val="accent2"/>
            </a:solidFill>
            <a:ln cap="flat" cmpd="sng" w="7620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9" name="Google Shape;1899;p56"/>
            <p:cNvSpPr/>
            <p:nvPr/>
          </p:nvSpPr>
          <p:spPr>
            <a:xfrm>
              <a:off x="5056346" y="-740144"/>
              <a:ext cx="524351" cy="2940844"/>
            </a:xfrm>
            <a:custGeom>
              <a:rect b="b" l="l" r="r" t="t"/>
              <a:pathLst>
                <a:path extrusionOk="0" h="3921125" w="699135">
                  <a:moveTo>
                    <a:pt x="699136" y="0"/>
                  </a:moveTo>
                  <a:lnTo>
                    <a:pt x="400050" y="3728720"/>
                  </a:lnTo>
                  <a:lnTo>
                    <a:pt x="384811" y="3921125"/>
                  </a:lnTo>
                  <a:lnTo>
                    <a:pt x="0" y="3890645"/>
                  </a:lnTo>
                  <a:lnTo>
                    <a:pt x="15240" y="3698240"/>
                  </a:lnTo>
                  <a:lnTo>
                    <a:pt x="311786" y="0"/>
                  </a:lnTo>
                  <a:close/>
                </a:path>
              </a:pathLst>
            </a:custGeom>
            <a:solidFill>
              <a:schemeClr val="accent2"/>
            </a:solidFill>
            <a:ln cap="flat" cmpd="sng" w="7620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0" name="Google Shape;1900;p56"/>
            <p:cNvSpPr/>
            <p:nvPr/>
          </p:nvSpPr>
          <p:spPr>
            <a:xfrm>
              <a:off x="5925979" y="-740144"/>
              <a:ext cx="524350" cy="2945606"/>
            </a:xfrm>
            <a:custGeom>
              <a:rect b="b" l="l" r="r" t="t"/>
              <a:pathLst>
                <a:path extrusionOk="0" h="3927475" w="699134">
                  <a:moveTo>
                    <a:pt x="699135" y="0"/>
                  </a:moveTo>
                  <a:lnTo>
                    <a:pt x="400050" y="3735070"/>
                  </a:lnTo>
                  <a:lnTo>
                    <a:pt x="384810" y="3927475"/>
                  </a:lnTo>
                  <a:lnTo>
                    <a:pt x="0" y="3896995"/>
                  </a:lnTo>
                  <a:lnTo>
                    <a:pt x="15239" y="3704590"/>
                  </a:lnTo>
                  <a:lnTo>
                    <a:pt x="311785" y="0"/>
                  </a:lnTo>
                  <a:close/>
                </a:path>
              </a:pathLst>
            </a:custGeom>
            <a:solidFill>
              <a:schemeClr val="accent2"/>
            </a:solidFill>
            <a:ln cap="flat" cmpd="sng" w="7620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1" name="Google Shape;1901;p56"/>
            <p:cNvSpPr/>
            <p:nvPr/>
          </p:nvSpPr>
          <p:spPr>
            <a:xfrm>
              <a:off x="6803707" y="-740144"/>
              <a:ext cx="526732" cy="2870834"/>
            </a:xfrm>
            <a:custGeom>
              <a:rect b="b" l="l" r="r" t="t"/>
              <a:pathLst>
                <a:path extrusionOk="0" h="3827779" w="702309">
                  <a:moveTo>
                    <a:pt x="702310" y="0"/>
                  </a:moveTo>
                  <a:lnTo>
                    <a:pt x="400685" y="3635375"/>
                  </a:lnTo>
                  <a:lnTo>
                    <a:pt x="384810" y="3827780"/>
                  </a:lnTo>
                  <a:lnTo>
                    <a:pt x="0" y="3796030"/>
                  </a:lnTo>
                  <a:lnTo>
                    <a:pt x="15875" y="3603625"/>
                  </a:lnTo>
                  <a:lnTo>
                    <a:pt x="314960" y="0"/>
                  </a:lnTo>
                  <a:close/>
                </a:path>
              </a:pathLst>
            </a:custGeom>
            <a:solidFill>
              <a:schemeClr val="accent2"/>
            </a:solidFill>
            <a:ln cap="flat" cmpd="sng" w="7620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2" name="Google Shape;1902;p56"/>
            <p:cNvSpPr/>
            <p:nvPr/>
          </p:nvSpPr>
          <p:spPr>
            <a:xfrm>
              <a:off x="7708106" y="-740144"/>
              <a:ext cx="533400" cy="2717959"/>
            </a:xfrm>
            <a:custGeom>
              <a:rect b="b" l="l" r="r" t="t"/>
              <a:pathLst>
                <a:path extrusionOk="0" h="3623945" w="711200">
                  <a:moveTo>
                    <a:pt x="711200" y="0"/>
                  </a:moveTo>
                  <a:lnTo>
                    <a:pt x="401955" y="3431540"/>
                  </a:lnTo>
                  <a:lnTo>
                    <a:pt x="384810" y="3623945"/>
                  </a:lnTo>
                  <a:lnTo>
                    <a:pt x="0" y="3589655"/>
                  </a:lnTo>
                  <a:lnTo>
                    <a:pt x="17780" y="3397250"/>
                  </a:lnTo>
                  <a:lnTo>
                    <a:pt x="323850" y="0"/>
                  </a:lnTo>
                  <a:close/>
                </a:path>
              </a:pathLst>
            </a:custGeom>
            <a:solidFill>
              <a:schemeClr val="accent2"/>
            </a:solidFill>
            <a:ln cap="flat" cmpd="sng" w="7620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3" name="Google Shape;1903;p56"/>
            <p:cNvSpPr/>
            <p:nvPr/>
          </p:nvSpPr>
          <p:spPr>
            <a:xfrm>
              <a:off x="8657749" y="-742525"/>
              <a:ext cx="491965" cy="2496502"/>
            </a:xfrm>
            <a:custGeom>
              <a:rect b="b" l="l" r="r" t="t"/>
              <a:pathLst>
                <a:path extrusionOk="0" h="3328670" w="655954">
                  <a:moveTo>
                    <a:pt x="655955" y="0"/>
                  </a:moveTo>
                  <a:lnTo>
                    <a:pt x="655955" y="688975"/>
                  </a:lnTo>
                  <a:lnTo>
                    <a:pt x="403860" y="3136265"/>
                  </a:lnTo>
                  <a:lnTo>
                    <a:pt x="384175" y="3328670"/>
                  </a:lnTo>
                  <a:lnTo>
                    <a:pt x="0" y="3288665"/>
                  </a:lnTo>
                  <a:lnTo>
                    <a:pt x="19685" y="3096895"/>
                  </a:lnTo>
                  <a:lnTo>
                    <a:pt x="337820" y="3175"/>
                  </a:lnTo>
                  <a:close/>
                </a:path>
              </a:pathLst>
            </a:custGeom>
            <a:solidFill>
              <a:schemeClr val="accent2"/>
            </a:solidFill>
            <a:ln cap="flat" cmpd="sng" w="7620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nniversary Profile pics - 1 year 4 pics">
  <p:cSld name="OBJECT_1_2_1_2_2">
    <p:bg>
      <p:bgPr>
        <a:solidFill>
          <a:schemeClr val="lt2"/>
        </a:solidFill>
      </p:bgPr>
    </p:bg>
    <p:spTree>
      <p:nvGrpSpPr>
        <p:cNvPr id="1904" name="Shape 1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05" name="Google Shape;1905;p57"/>
          <p:cNvGrpSpPr/>
          <p:nvPr/>
        </p:nvGrpSpPr>
        <p:grpSpPr>
          <a:xfrm>
            <a:off x="869996" y="1504078"/>
            <a:ext cx="1224670" cy="1224788"/>
            <a:chOff x="719225" y="1001350"/>
            <a:chExt cx="1184400" cy="1184400"/>
          </a:xfrm>
        </p:grpSpPr>
        <p:sp>
          <p:nvSpPr>
            <p:cNvPr id="1906" name="Google Shape;1906;p57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07" name="Google Shape;1907;p57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08" name="Google Shape;1908;p57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09" name="Google Shape;1909;p57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10" name="Google Shape;1910;p57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1911" name="Google Shape;1911;p57"/>
          <p:cNvGrpSpPr/>
          <p:nvPr/>
        </p:nvGrpSpPr>
        <p:grpSpPr>
          <a:xfrm>
            <a:off x="2901741" y="1504078"/>
            <a:ext cx="1224670" cy="1224788"/>
            <a:chOff x="719225" y="1001350"/>
            <a:chExt cx="1184400" cy="1184400"/>
          </a:xfrm>
        </p:grpSpPr>
        <p:sp>
          <p:nvSpPr>
            <p:cNvPr id="1912" name="Google Shape;1912;p57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13" name="Google Shape;1913;p57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14" name="Google Shape;1914;p57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15" name="Google Shape;1915;p57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16" name="Google Shape;1916;p57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1917" name="Google Shape;1917;p57"/>
          <p:cNvGrpSpPr/>
          <p:nvPr/>
        </p:nvGrpSpPr>
        <p:grpSpPr>
          <a:xfrm>
            <a:off x="5132700" y="1504078"/>
            <a:ext cx="1224670" cy="1224788"/>
            <a:chOff x="719225" y="1001350"/>
            <a:chExt cx="1184400" cy="1184400"/>
          </a:xfrm>
        </p:grpSpPr>
        <p:sp>
          <p:nvSpPr>
            <p:cNvPr id="1918" name="Google Shape;1918;p57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19" name="Google Shape;1919;p57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20" name="Google Shape;1920;p57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21" name="Google Shape;1921;p57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22" name="Google Shape;1922;p57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1923" name="Google Shape;1923;p57"/>
          <p:cNvGrpSpPr/>
          <p:nvPr/>
        </p:nvGrpSpPr>
        <p:grpSpPr>
          <a:xfrm>
            <a:off x="7160484" y="1504078"/>
            <a:ext cx="1224670" cy="1224788"/>
            <a:chOff x="719225" y="1001350"/>
            <a:chExt cx="1184400" cy="1184400"/>
          </a:xfrm>
        </p:grpSpPr>
        <p:sp>
          <p:nvSpPr>
            <p:cNvPr id="1924" name="Google Shape;1924;p57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25" name="Google Shape;1925;p57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26" name="Google Shape;1926;p57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27" name="Google Shape;1927;p57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28" name="Google Shape;1928;p57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1929" name="Google Shape;1929;p57"/>
          <p:cNvSpPr/>
          <p:nvPr>
            <p:ph idx="2" type="pic"/>
          </p:nvPr>
        </p:nvSpPr>
        <p:spPr>
          <a:xfrm>
            <a:off x="870164" y="1504048"/>
            <a:ext cx="1067100" cy="10671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1930" name="Google Shape;1930;p57"/>
          <p:cNvSpPr/>
          <p:nvPr>
            <p:ph idx="3" type="pic"/>
          </p:nvPr>
        </p:nvSpPr>
        <p:spPr>
          <a:xfrm>
            <a:off x="2901834" y="1504048"/>
            <a:ext cx="1067100" cy="10671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1931" name="Google Shape;1931;p57"/>
          <p:cNvSpPr/>
          <p:nvPr>
            <p:ph idx="4" type="pic"/>
          </p:nvPr>
        </p:nvSpPr>
        <p:spPr>
          <a:xfrm>
            <a:off x="5132703" y="1504048"/>
            <a:ext cx="1067100" cy="10671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1932" name="Google Shape;1932;p57"/>
          <p:cNvSpPr/>
          <p:nvPr>
            <p:ph idx="5" type="pic"/>
          </p:nvPr>
        </p:nvSpPr>
        <p:spPr>
          <a:xfrm>
            <a:off x="7160457" y="1504048"/>
            <a:ext cx="1067100" cy="10671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1933" name="Google Shape;1933;p57"/>
          <p:cNvSpPr txBox="1"/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4" name="Google Shape;1934;p57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35" name="Google Shape;1935;p57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36" name="Google Shape;1936;p57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937" name="Google Shape;1937;p57"/>
          <p:cNvCxnSpPr/>
          <p:nvPr/>
        </p:nvCxnSpPr>
        <p:spPr>
          <a:xfrm>
            <a:off x="4573278" y="1504050"/>
            <a:ext cx="0" cy="315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med" w="med" type="none"/>
            <a:tailEnd len="med" w="med" type="none"/>
          </a:ln>
        </p:spPr>
      </p:cxnSp>
      <p:grpSp>
        <p:nvGrpSpPr>
          <p:cNvPr id="1938" name="Google Shape;1938;p57"/>
          <p:cNvGrpSpPr/>
          <p:nvPr/>
        </p:nvGrpSpPr>
        <p:grpSpPr>
          <a:xfrm>
            <a:off x="4462341" y="1937446"/>
            <a:ext cx="250469" cy="393594"/>
            <a:chOff x="1045680" y="4644845"/>
            <a:chExt cx="680252" cy="1068968"/>
          </a:xfrm>
        </p:grpSpPr>
        <p:sp>
          <p:nvSpPr>
            <p:cNvPr id="1939" name="Google Shape;1939;p57"/>
            <p:cNvSpPr/>
            <p:nvPr/>
          </p:nvSpPr>
          <p:spPr>
            <a:xfrm>
              <a:off x="1045680" y="4644845"/>
              <a:ext cx="680252" cy="680252"/>
            </a:xfrm>
            <a:custGeom>
              <a:rect b="b" l="l" r="r" t="t"/>
              <a:pathLst>
                <a:path extrusionOk="0" h="680252" w="680252">
                  <a:moveTo>
                    <a:pt x="340126" y="680253"/>
                  </a:moveTo>
                  <a:cubicBezTo>
                    <a:pt x="527973" y="680253"/>
                    <a:pt x="680253" y="527973"/>
                    <a:pt x="680253" y="340126"/>
                  </a:cubicBezTo>
                  <a:cubicBezTo>
                    <a:pt x="680253" y="152279"/>
                    <a:pt x="527973" y="0"/>
                    <a:pt x="340126" y="0"/>
                  </a:cubicBezTo>
                  <a:cubicBezTo>
                    <a:pt x="152279" y="0"/>
                    <a:pt x="0" y="152279"/>
                    <a:pt x="0" y="340126"/>
                  </a:cubicBezTo>
                  <a:cubicBezTo>
                    <a:pt x="0" y="527973"/>
                    <a:pt x="152279" y="680253"/>
                    <a:pt x="340126" y="680253"/>
                  </a:cubicBezTo>
                  <a:close/>
                </a:path>
              </a:pathLst>
            </a:custGeom>
            <a:noFill/>
            <a:ln cap="rnd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40" name="Google Shape;1940;p57"/>
            <p:cNvSpPr/>
            <p:nvPr/>
          </p:nvSpPr>
          <p:spPr>
            <a:xfrm>
              <a:off x="1142859" y="5270678"/>
              <a:ext cx="485894" cy="443135"/>
            </a:xfrm>
            <a:custGeom>
              <a:rect b="b" l="l" r="r" t="t"/>
              <a:pathLst>
                <a:path extrusionOk="0" h="443135" w="485894">
                  <a:moveTo>
                    <a:pt x="58793" y="486"/>
                  </a:moveTo>
                  <a:lnTo>
                    <a:pt x="0" y="443136"/>
                  </a:lnTo>
                  <a:lnTo>
                    <a:pt x="242947" y="297368"/>
                  </a:lnTo>
                  <a:lnTo>
                    <a:pt x="485895" y="443136"/>
                  </a:lnTo>
                  <a:lnTo>
                    <a:pt x="427101" y="0"/>
                  </a:lnTo>
                </a:path>
              </a:pathLst>
            </a:custGeom>
            <a:noFill/>
            <a:ln cap="rnd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41" name="Google Shape;1941;p57"/>
          <p:cNvSpPr txBox="1"/>
          <p:nvPr>
            <p:ph idx="1" type="subTitle"/>
          </p:nvPr>
        </p:nvSpPr>
        <p:spPr>
          <a:xfrm>
            <a:off x="2456575" y="1037900"/>
            <a:ext cx="41907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 algn="ctr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Inter Medium"/>
              <a:buNone/>
              <a:defRPr sz="1400">
                <a:solidFill>
                  <a:schemeClr val="dk1"/>
                </a:solidFill>
                <a:highlight>
                  <a:schemeClr val="accent4"/>
                </a:highlight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 algn="ctr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  <p:sp>
        <p:nvSpPr>
          <p:cNvPr id="1942" name="Google Shape;1942;p57"/>
          <p:cNvSpPr txBox="1"/>
          <p:nvPr>
            <p:ph idx="6" type="subTitle"/>
          </p:nvPr>
        </p:nvSpPr>
        <p:spPr>
          <a:xfrm>
            <a:off x="869975" y="2867606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943" name="Google Shape;1943;p57"/>
          <p:cNvSpPr txBox="1"/>
          <p:nvPr>
            <p:ph idx="7" type="subTitle"/>
          </p:nvPr>
        </p:nvSpPr>
        <p:spPr>
          <a:xfrm>
            <a:off x="2901750" y="2867606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944" name="Google Shape;1944;p57"/>
          <p:cNvSpPr txBox="1"/>
          <p:nvPr>
            <p:ph idx="8" type="subTitle"/>
          </p:nvPr>
        </p:nvSpPr>
        <p:spPr>
          <a:xfrm>
            <a:off x="5132700" y="2867606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945" name="Google Shape;1945;p57"/>
          <p:cNvSpPr txBox="1"/>
          <p:nvPr>
            <p:ph idx="9" type="subTitle"/>
          </p:nvPr>
        </p:nvSpPr>
        <p:spPr>
          <a:xfrm>
            <a:off x="7160450" y="2867606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cxnSp>
        <p:nvCxnSpPr>
          <p:cNvPr id="1946" name="Google Shape;1946;p57"/>
          <p:cNvCxnSpPr/>
          <p:nvPr/>
        </p:nvCxnSpPr>
        <p:spPr>
          <a:xfrm>
            <a:off x="4573278" y="2513700"/>
            <a:ext cx="0" cy="315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nniversary Profile pics - 3 years 6 pics">
  <p:cSld name="OBJECT_1_2_1_2_1">
    <p:bg>
      <p:bgPr>
        <a:solidFill>
          <a:schemeClr val="lt2"/>
        </a:solidFill>
      </p:bgPr>
    </p:bg>
    <p:spTree>
      <p:nvGrpSpPr>
        <p:cNvPr id="1947" name="Shape 1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8" name="Google Shape;1948;p58"/>
          <p:cNvGrpSpPr/>
          <p:nvPr/>
        </p:nvGrpSpPr>
        <p:grpSpPr>
          <a:xfrm>
            <a:off x="1291860" y="1504097"/>
            <a:ext cx="1017400" cy="1017518"/>
            <a:chOff x="719225" y="1001350"/>
            <a:chExt cx="1184400" cy="1184400"/>
          </a:xfrm>
        </p:grpSpPr>
        <p:sp>
          <p:nvSpPr>
            <p:cNvPr id="1949" name="Google Shape;1949;p58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50" name="Google Shape;1950;p58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51" name="Google Shape;1951;p58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52" name="Google Shape;1952;p58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53" name="Google Shape;1953;p58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1954" name="Google Shape;1954;p58"/>
          <p:cNvGrpSpPr/>
          <p:nvPr/>
        </p:nvGrpSpPr>
        <p:grpSpPr>
          <a:xfrm>
            <a:off x="1291860" y="3165322"/>
            <a:ext cx="1017400" cy="1017518"/>
            <a:chOff x="719225" y="1001350"/>
            <a:chExt cx="1184400" cy="1184400"/>
          </a:xfrm>
        </p:grpSpPr>
        <p:sp>
          <p:nvSpPr>
            <p:cNvPr id="1955" name="Google Shape;1955;p58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56" name="Google Shape;1956;p58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57" name="Google Shape;1957;p58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58" name="Google Shape;1958;p58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59" name="Google Shape;1959;p58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1960" name="Google Shape;1960;p58"/>
          <p:cNvGrpSpPr/>
          <p:nvPr/>
        </p:nvGrpSpPr>
        <p:grpSpPr>
          <a:xfrm>
            <a:off x="4059968" y="1504097"/>
            <a:ext cx="1017400" cy="1017518"/>
            <a:chOff x="719225" y="1001350"/>
            <a:chExt cx="1184400" cy="1184400"/>
          </a:xfrm>
        </p:grpSpPr>
        <p:sp>
          <p:nvSpPr>
            <p:cNvPr id="1961" name="Google Shape;1961;p58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62" name="Google Shape;1962;p58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63" name="Google Shape;1963;p58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64" name="Google Shape;1964;p58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65" name="Google Shape;1965;p58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1966" name="Google Shape;1966;p58"/>
          <p:cNvGrpSpPr/>
          <p:nvPr/>
        </p:nvGrpSpPr>
        <p:grpSpPr>
          <a:xfrm>
            <a:off x="4059968" y="3165322"/>
            <a:ext cx="1017400" cy="1017518"/>
            <a:chOff x="719225" y="1001350"/>
            <a:chExt cx="1184400" cy="1184400"/>
          </a:xfrm>
        </p:grpSpPr>
        <p:sp>
          <p:nvSpPr>
            <p:cNvPr id="1967" name="Google Shape;1967;p58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68" name="Google Shape;1968;p58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69" name="Google Shape;1969;p58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70" name="Google Shape;1970;p58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71" name="Google Shape;1971;p58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1972" name="Google Shape;1972;p58"/>
          <p:cNvGrpSpPr/>
          <p:nvPr/>
        </p:nvGrpSpPr>
        <p:grpSpPr>
          <a:xfrm>
            <a:off x="6881483" y="1504097"/>
            <a:ext cx="1017400" cy="1017518"/>
            <a:chOff x="719225" y="1001350"/>
            <a:chExt cx="1184400" cy="1184400"/>
          </a:xfrm>
        </p:grpSpPr>
        <p:sp>
          <p:nvSpPr>
            <p:cNvPr id="1973" name="Google Shape;1973;p58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74" name="Google Shape;1974;p58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75" name="Google Shape;1975;p58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76" name="Google Shape;1976;p58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77" name="Google Shape;1977;p58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1978" name="Google Shape;1978;p58"/>
          <p:cNvGrpSpPr/>
          <p:nvPr/>
        </p:nvGrpSpPr>
        <p:grpSpPr>
          <a:xfrm>
            <a:off x="6881483" y="3165322"/>
            <a:ext cx="1017400" cy="1017518"/>
            <a:chOff x="719225" y="1001350"/>
            <a:chExt cx="1184400" cy="1184400"/>
          </a:xfrm>
        </p:grpSpPr>
        <p:sp>
          <p:nvSpPr>
            <p:cNvPr id="1979" name="Google Shape;1979;p58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80" name="Google Shape;1980;p58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81" name="Google Shape;1981;p58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82" name="Google Shape;1982;p58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83" name="Google Shape;1983;p58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1984" name="Google Shape;1984;p58"/>
          <p:cNvSpPr/>
          <p:nvPr>
            <p:ph idx="2" type="pic"/>
          </p:nvPr>
        </p:nvSpPr>
        <p:spPr>
          <a:xfrm>
            <a:off x="1292016" y="1504060"/>
            <a:ext cx="886500" cy="8865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1985" name="Google Shape;1985;p58"/>
          <p:cNvSpPr/>
          <p:nvPr>
            <p:ph idx="3" type="pic"/>
          </p:nvPr>
        </p:nvSpPr>
        <p:spPr>
          <a:xfrm>
            <a:off x="4060062" y="1504060"/>
            <a:ext cx="886500" cy="8865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1986" name="Google Shape;1986;p58"/>
          <p:cNvSpPr/>
          <p:nvPr>
            <p:ph idx="4" type="pic"/>
          </p:nvPr>
        </p:nvSpPr>
        <p:spPr>
          <a:xfrm>
            <a:off x="6881502" y="1504060"/>
            <a:ext cx="886500" cy="8865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1987" name="Google Shape;1987;p58"/>
          <p:cNvSpPr/>
          <p:nvPr>
            <p:ph idx="5" type="pic"/>
          </p:nvPr>
        </p:nvSpPr>
        <p:spPr>
          <a:xfrm>
            <a:off x="1292016" y="3165335"/>
            <a:ext cx="886500" cy="8865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1988" name="Google Shape;1988;p58"/>
          <p:cNvSpPr/>
          <p:nvPr>
            <p:ph idx="6" type="pic"/>
          </p:nvPr>
        </p:nvSpPr>
        <p:spPr>
          <a:xfrm>
            <a:off x="4060062" y="3165335"/>
            <a:ext cx="886500" cy="8865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1989" name="Google Shape;1989;p58"/>
          <p:cNvSpPr/>
          <p:nvPr>
            <p:ph idx="7" type="pic"/>
          </p:nvPr>
        </p:nvSpPr>
        <p:spPr>
          <a:xfrm>
            <a:off x="6881502" y="3165335"/>
            <a:ext cx="886500" cy="8865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1990" name="Google Shape;1990;p58"/>
          <p:cNvSpPr txBox="1"/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91" name="Google Shape;1991;p58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92" name="Google Shape;1992;p58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93" name="Google Shape;1993;p58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994" name="Google Shape;1994;p58"/>
          <p:cNvCxnSpPr/>
          <p:nvPr/>
        </p:nvCxnSpPr>
        <p:spPr>
          <a:xfrm>
            <a:off x="5982276" y="3267075"/>
            <a:ext cx="0" cy="1295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1995" name="Google Shape;1995;p58"/>
          <p:cNvCxnSpPr/>
          <p:nvPr/>
        </p:nvCxnSpPr>
        <p:spPr>
          <a:xfrm>
            <a:off x="5982276" y="1056050"/>
            <a:ext cx="0" cy="1401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med" w="med" type="none"/>
            <a:tailEnd len="med" w="med" type="none"/>
          </a:ln>
        </p:spPr>
      </p:cxnSp>
      <p:grpSp>
        <p:nvGrpSpPr>
          <p:cNvPr id="1996" name="Google Shape;1996;p58"/>
          <p:cNvGrpSpPr/>
          <p:nvPr/>
        </p:nvGrpSpPr>
        <p:grpSpPr>
          <a:xfrm>
            <a:off x="5871339" y="2655884"/>
            <a:ext cx="250469" cy="393594"/>
            <a:chOff x="1045680" y="4644845"/>
            <a:chExt cx="680252" cy="1068968"/>
          </a:xfrm>
        </p:grpSpPr>
        <p:sp>
          <p:nvSpPr>
            <p:cNvPr id="1997" name="Google Shape;1997;p58"/>
            <p:cNvSpPr/>
            <p:nvPr/>
          </p:nvSpPr>
          <p:spPr>
            <a:xfrm>
              <a:off x="1045680" y="4644845"/>
              <a:ext cx="680252" cy="680252"/>
            </a:xfrm>
            <a:custGeom>
              <a:rect b="b" l="l" r="r" t="t"/>
              <a:pathLst>
                <a:path extrusionOk="0" h="680252" w="680252">
                  <a:moveTo>
                    <a:pt x="340126" y="680253"/>
                  </a:moveTo>
                  <a:cubicBezTo>
                    <a:pt x="527973" y="680253"/>
                    <a:pt x="680253" y="527973"/>
                    <a:pt x="680253" y="340126"/>
                  </a:cubicBezTo>
                  <a:cubicBezTo>
                    <a:pt x="680253" y="152279"/>
                    <a:pt x="527973" y="0"/>
                    <a:pt x="340126" y="0"/>
                  </a:cubicBezTo>
                  <a:cubicBezTo>
                    <a:pt x="152279" y="0"/>
                    <a:pt x="0" y="152279"/>
                    <a:pt x="0" y="340126"/>
                  </a:cubicBezTo>
                  <a:cubicBezTo>
                    <a:pt x="0" y="527973"/>
                    <a:pt x="152279" y="680253"/>
                    <a:pt x="340126" y="680253"/>
                  </a:cubicBezTo>
                  <a:close/>
                </a:path>
              </a:pathLst>
            </a:custGeom>
            <a:noFill/>
            <a:ln cap="rnd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8" name="Google Shape;1998;p58"/>
            <p:cNvSpPr/>
            <p:nvPr/>
          </p:nvSpPr>
          <p:spPr>
            <a:xfrm>
              <a:off x="1142859" y="5270678"/>
              <a:ext cx="485894" cy="443135"/>
            </a:xfrm>
            <a:custGeom>
              <a:rect b="b" l="l" r="r" t="t"/>
              <a:pathLst>
                <a:path extrusionOk="0" h="443135" w="485894">
                  <a:moveTo>
                    <a:pt x="58793" y="486"/>
                  </a:moveTo>
                  <a:lnTo>
                    <a:pt x="0" y="443136"/>
                  </a:lnTo>
                  <a:lnTo>
                    <a:pt x="242947" y="297368"/>
                  </a:lnTo>
                  <a:lnTo>
                    <a:pt x="485895" y="443136"/>
                  </a:lnTo>
                  <a:lnTo>
                    <a:pt x="427101" y="0"/>
                  </a:lnTo>
                </a:path>
              </a:pathLst>
            </a:custGeom>
            <a:noFill/>
            <a:ln cap="rnd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99" name="Google Shape;1999;p58"/>
          <p:cNvSpPr txBox="1"/>
          <p:nvPr>
            <p:ph idx="1" type="subTitle"/>
          </p:nvPr>
        </p:nvSpPr>
        <p:spPr>
          <a:xfrm>
            <a:off x="361200" y="1037900"/>
            <a:ext cx="27804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 algn="ctr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Inter Medium"/>
              <a:buNone/>
              <a:defRPr sz="1400">
                <a:solidFill>
                  <a:schemeClr val="dk1"/>
                </a:solidFill>
                <a:highlight>
                  <a:schemeClr val="accent4"/>
                </a:highlight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2pPr>
            <a:lvl3pPr lvl="2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3pPr>
            <a:lvl4pPr lvl="3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4pPr>
            <a:lvl5pPr lvl="4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5pPr>
            <a:lvl6pPr lvl="5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6pPr>
            <a:lvl7pPr lvl="6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7pPr>
            <a:lvl8pPr lvl="7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8pPr>
            <a:lvl9pPr lvl="8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9pPr>
          </a:lstStyle>
          <a:p/>
        </p:txBody>
      </p:sp>
      <p:sp>
        <p:nvSpPr>
          <p:cNvPr id="2000" name="Google Shape;2000;p58"/>
          <p:cNvSpPr txBox="1"/>
          <p:nvPr>
            <p:ph idx="8" type="subTitle"/>
          </p:nvPr>
        </p:nvSpPr>
        <p:spPr>
          <a:xfrm>
            <a:off x="3181875" y="1037900"/>
            <a:ext cx="27804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 algn="ctr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Inter Medium"/>
              <a:buNone/>
              <a:defRPr sz="1400">
                <a:solidFill>
                  <a:schemeClr val="dk1"/>
                </a:solidFill>
                <a:highlight>
                  <a:schemeClr val="accent4"/>
                </a:highlight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2pPr>
            <a:lvl3pPr lvl="2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3pPr>
            <a:lvl4pPr lvl="3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4pPr>
            <a:lvl5pPr lvl="4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5pPr>
            <a:lvl6pPr lvl="5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6pPr>
            <a:lvl7pPr lvl="6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7pPr>
            <a:lvl8pPr lvl="7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8pPr>
            <a:lvl9pPr lvl="8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9pPr>
          </a:lstStyle>
          <a:p/>
        </p:txBody>
      </p:sp>
      <p:sp>
        <p:nvSpPr>
          <p:cNvPr id="2001" name="Google Shape;2001;p58"/>
          <p:cNvSpPr txBox="1"/>
          <p:nvPr>
            <p:ph idx="9" type="subTitle"/>
          </p:nvPr>
        </p:nvSpPr>
        <p:spPr>
          <a:xfrm>
            <a:off x="6002550" y="1037900"/>
            <a:ext cx="27804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 algn="ctr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Inter Medium"/>
              <a:buNone/>
              <a:defRPr sz="1400">
                <a:solidFill>
                  <a:schemeClr val="dk1"/>
                </a:solidFill>
                <a:highlight>
                  <a:schemeClr val="accent4"/>
                </a:highlight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2pPr>
            <a:lvl3pPr lvl="2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3pPr>
            <a:lvl4pPr lvl="3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4pPr>
            <a:lvl5pPr lvl="4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5pPr>
            <a:lvl6pPr lvl="5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6pPr>
            <a:lvl7pPr lvl="6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7pPr>
            <a:lvl8pPr lvl="7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8pPr>
            <a:lvl9pPr lvl="8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9pPr>
          </a:lstStyle>
          <a:p/>
        </p:txBody>
      </p:sp>
      <p:sp>
        <p:nvSpPr>
          <p:cNvPr id="2002" name="Google Shape;2002;p58"/>
          <p:cNvSpPr txBox="1"/>
          <p:nvPr>
            <p:ph idx="13" type="subTitle"/>
          </p:nvPr>
        </p:nvSpPr>
        <p:spPr>
          <a:xfrm>
            <a:off x="1291866" y="2562806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03" name="Google Shape;2003;p58"/>
          <p:cNvSpPr txBox="1"/>
          <p:nvPr>
            <p:ph idx="14" type="subTitle"/>
          </p:nvPr>
        </p:nvSpPr>
        <p:spPr>
          <a:xfrm>
            <a:off x="4059962" y="2562806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04" name="Google Shape;2004;p58"/>
          <p:cNvSpPr txBox="1"/>
          <p:nvPr>
            <p:ph idx="15" type="subTitle"/>
          </p:nvPr>
        </p:nvSpPr>
        <p:spPr>
          <a:xfrm>
            <a:off x="6906877" y="2562806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05" name="Google Shape;2005;p58"/>
          <p:cNvSpPr txBox="1"/>
          <p:nvPr>
            <p:ph idx="16" type="subTitle"/>
          </p:nvPr>
        </p:nvSpPr>
        <p:spPr>
          <a:xfrm>
            <a:off x="1291866" y="4232143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06" name="Google Shape;2006;p58"/>
          <p:cNvSpPr txBox="1"/>
          <p:nvPr>
            <p:ph idx="17" type="subTitle"/>
          </p:nvPr>
        </p:nvSpPr>
        <p:spPr>
          <a:xfrm>
            <a:off x="4059962" y="4232143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07" name="Google Shape;2007;p58"/>
          <p:cNvSpPr txBox="1"/>
          <p:nvPr>
            <p:ph idx="18" type="subTitle"/>
          </p:nvPr>
        </p:nvSpPr>
        <p:spPr>
          <a:xfrm>
            <a:off x="6906877" y="4232143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cxnSp>
        <p:nvCxnSpPr>
          <p:cNvPr id="2008" name="Google Shape;2008;p58"/>
          <p:cNvCxnSpPr/>
          <p:nvPr/>
        </p:nvCxnSpPr>
        <p:spPr>
          <a:xfrm>
            <a:off x="3161448" y="3267075"/>
            <a:ext cx="0" cy="1295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2009" name="Google Shape;2009;p58"/>
          <p:cNvCxnSpPr/>
          <p:nvPr/>
        </p:nvCxnSpPr>
        <p:spPr>
          <a:xfrm>
            <a:off x="3161448" y="1056050"/>
            <a:ext cx="0" cy="1401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med" w="med" type="none"/>
            <a:tailEnd len="med" w="med" type="none"/>
          </a:ln>
        </p:spPr>
      </p:cxnSp>
      <p:grpSp>
        <p:nvGrpSpPr>
          <p:cNvPr id="2010" name="Google Shape;2010;p58"/>
          <p:cNvGrpSpPr/>
          <p:nvPr/>
        </p:nvGrpSpPr>
        <p:grpSpPr>
          <a:xfrm>
            <a:off x="3050511" y="2655884"/>
            <a:ext cx="250469" cy="393594"/>
            <a:chOff x="1045680" y="4644845"/>
            <a:chExt cx="680252" cy="1068968"/>
          </a:xfrm>
        </p:grpSpPr>
        <p:sp>
          <p:nvSpPr>
            <p:cNvPr id="2011" name="Google Shape;2011;p58"/>
            <p:cNvSpPr/>
            <p:nvPr/>
          </p:nvSpPr>
          <p:spPr>
            <a:xfrm>
              <a:off x="1045680" y="4644845"/>
              <a:ext cx="680252" cy="680252"/>
            </a:xfrm>
            <a:custGeom>
              <a:rect b="b" l="l" r="r" t="t"/>
              <a:pathLst>
                <a:path extrusionOk="0" h="680252" w="680252">
                  <a:moveTo>
                    <a:pt x="340126" y="680253"/>
                  </a:moveTo>
                  <a:cubicBezTo>
                    <a:pt x="527973" y="680253"/>
                    <a:pt x="680253" y="527973"/>
                    <a:pt x="680253" y="340126"/>
                  </a:cubicBezTo>
                  <a:cubicBezTo>
                    <a:pt x="680253" y="152279"/>
                    <a:pt x="527973" y="0"/>
                    <a:pt x="340126" y="0"/>
                  </a:cubicBezTo>
                  <a:cubicBezTo>
                    <a:pt x="152279" y="0"/>
                    <a:pt x="0" y="152279"/>
                    <a:pt x="0" y="340126"/>
                  </a:cubicBezTo>
                  <a:cubicBezTo>
                    <a:pt x="0" y="527973"/>
                    <a:pt x="152279" y="680253"/>
                    <a:pt x="340126" y="680253"/>
                  </a:cubicBezTo>
                  <a:close/>
                </a:path>
              </a:pathLst>
            </a:custGeom>
            <a:noFill/>
            <a:ln cap="rnd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2" name="Google Shape;2012;p58"/>
            <p:cNvSpPr/>
            <p:nvPr/>
          </p:nvSpPr>
          <p:spPr>
            <a:xfrm>
              <a:off x="1142859" y="5270678"/>
              <a:ext cx="485894" cy="443135"/>
            </a:xfrm>
            <a:custGeom>
              <a:rect b="b" l="l" r="r" t="t"/>
              <a:pathLst>
                <a:path extrusionOk="0" h="443135" w="485894">
                  <a:moveTo>
                    <a:pt x="58793" y="486"/>
                  </a:moveTo>
                  <a:lnTo>
                    <a:pt x="0" y="443136"/>
                  </a:lnTo>
                  <a:lnTo>
                    <a:pt x="242947" y="297368"/>
                  </a:lnTo>
                  <a:lnTo>
                    <a:pt x="485895" y="443136"/>
                  </a:lnTo>
                  <a:lnTo>
                    <a:pt x="427101" y="0"/>
                  </a:lnTo>
                </a:path>
              </a:pathLst>
            </a:custGeom>
            <a:noFill/>
            <a:ln cap="rnd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nniversary Profile pics - 4 years 8 pics">
  <p:cSld name="OBJECT_1_2_1_2_3">
    <p:bg>
      <p:bgPr>
        <a:solidFill>
          <a:schemeClr val="lt2"/>
        </a:solidFill>
      </p:bgPr>
    </p:bg>
    <p:spTree>
      <p:nvGrpSpPr>
        <p:cNvPr id="2013" name="Shape 2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4" name="Google Shape;2014;p59"/>
          <p:cNvGrpSpPr/>
          <p:nvPr/>
        </p:nvGrpSpPr>
        <p:grpSpPr>
          <a:xfrm>
            <a:off x="869969" y="1504097"/>
            <a:ext cx="1017400" cy="1017518"/>
            <a:chOff x="719225" y="1001350"/>
            <a:chExt cx="1184400" cy="1184400"/>
          </a:xfrm>
        </p:grpSpPr>
        <p:sp>
          <p:nvSpPr>
            <p:cNvPr id="2015" name="Google Shape;2015;p59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16" name="Google Shape;2016;p59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17" name="Google Shape;2017;p59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18" name="Google Shape;2018;p59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19" name="Google Shape;2019;p59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020" name="Google Shape;2020;p59"/>
          <p:cNvGrpSpPr/>
          <p:nvPr/>
        </p:nvGrpSpPr>
        <p:grpSpPr>
          <a:xfrm>
            <a:off x="869969" y="3165322"/>
            <a:ext cx="1017400" cy="1017518"/>
            <a:chOff x="719225" y="1001350"/>
            <a:chExt cx="1184400" cy="1184400"/>
          </a:xfrm>
        </p:grpSpPr>
        <p:sp>
          <p:nvSpPr>
            <p:cNvPr id="2021" name="Google Shape;2021;p59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22" name="Google Shape;2022;p59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23" name="Google Shape;2023;p59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24" name="Google Shape;2024;p59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25" name="Google Shape;2025;p59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026" name="Google Shape;2026;p59"/>
          <p:cNvGrpSpPr/>
          <p:nvPr/>
        </p:nvGrpSpPr>
        <p:grpSpPr>
          <a:xfrm>
            <a:off x="2977956" y="1504097"/>
            <a:ext cx="1017400" cy="1017518"/>
            <a:chOff x="719225" y="1001350"/>
            <a:chExt cx="1184400" cy="1184400"/>
          </a:xfrm>
        </p:grpSpPr>
        <p:sp>
          <p:nvSpPr>
            <p:cNvPr id="2027" name="Google Shape;2027;p59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28" name="Google Shape;2028;p59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29" name="Google Shape;2029;p59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30" name="Google Shape;2030;p59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31" name="Google Shape;2031;p59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032" name="Google Shape;2032;p59"/>
          <p:cNvGrpSpPr/>
          <p:nvPr/>
        </p:nvGrpSpPr>
        <p:grpSpPr>
          <a:xfrm>
            <a:off x="2977956" y="3165322"/>
            <a:ext cx="1017400" cy="1017518"/>
            <a:chOff x="719225" y="1001350"/>
            <a:chExt cx="1184400" cy="1184400"/>
          </a:xfrm>
        </p:grpSpPr>
        <p:sp>
          <p:nvSpPr>
            <p:cNvPr id="2033" name="Google Shape;2033;p59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34" name="Google Shape;2034;p59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35" name="Google Shape;2035;p59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36" name="Google Shape;2036;p59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37" name="Google Shape;2037;p59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038" name="Google Shape;2038;p59"/>
          <p:cNvGrpSpPr/>
          <p:nvPr/>
        </p:nvGrpSpPr>
        <p:grpSpPr>
          <a:xfrm>
            <a:off x="5107306" y="1504097"/>
            <a:ext cx="1017400" cy="1017518"/>
            <a:chOff x="719225" y="1001350"/>
            <a:chExt cx="1184400" cy="1184400"/>
          </a:xfrm>
        </p:grpSpPr>
        <p:sp>
          <p:nvSpPr>
            <p:cNvPr id="2039" name="Google Shape;2039;p59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40" name="Google Shape;2040;p59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41" name="Google Shape;2041;p59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42" name="Google Shape;2042;p59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43" name="Google Shape;2043;p59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044" name="Google Shape;2044;p59"/>
          <p:cNvGrpSpPr/>
          <p:nvPr/>
        </p:nvGrpSpPr>
        <p:grpSpPr>
          <a:xfrm>
            <a:off x="5107306" y="3165322"/>
            <a:ext cx="1017400" cy="1017518"/>
            <a:chOff x="719225" y="1001350"/>
            <a:chExt cx="1184400" cy="1184400"/>
          </a:xfrm>
        </p:grpSpPr>
        <p:sp>
          <p:nvSpPr>
            <p:cNvPr id="2045" name="Google Shape;2045;p59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46" name="Google Shape;2046;p59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47" name="Google Shape;2047;p59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48" name="Google Shape;2048;p59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49" name="Google Shape;2049;p59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050" name="Google Shape;2050;p59"/>
          <p:cNvGrpSpPr/>
          <p:nvPr/>
        </p:nvGrpSpPr>
        <p:grpSpPr>
          <a:xfrm>
            <a:off x="7236656" y="1504097"/>
            <a:ext cx="1017400" cy="1017518"/>
            <a:chOff x="719225" y="1001350"/>
            <a:chExt cx="1184400" cy="1184400"/>
          </a:xfrm>
        </p:grpSpPr>
        <p:sp>
          <p:nvSpPr>
            <p:cNvPr id="2051" name="Google Shape;2051;p59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52" name="Google Shape;2052;p59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53" name="Google Shape;2053;p59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54" name="Google Shape;2054;p59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55" name="Google Shape;2055;p59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056" name="Google Shape;2056;p59"/>
          <p:cNvGrpSpPr/>
          <p:nvPr/>
        </p:nvGrpSpPr>
        <p:grpSpPr>
          <a:xfrm>
            <a:off x="7236656" y="3165322"/>
            <a:ext cx="1017400" cy="1017518"/>
            <a:chOff x="719225" y="1001350"/>
            <a:chExt cx="1184400" cy="1184400"/>
          </a:xfrm>
        </p:grpSpPr>
        <p:sp>
          <p:nvSpPr>
            <p:cNvPr id="2057" name="Google Shape;2057;p59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58" name="Google Shape;2058;p59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59" name="Google Shape;2059;p59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60" name="Google Shape;2060;p59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61" name="Google Shape;2061;p59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2062" name="Google Shape;2062;p59"/>
          <p:cNvSpPr/>
          <p:nvPr>
            <p:ph idx="2" type="pic"/>
          </p:nvPr>
        </p:nvSpPr>
        <p:spPr>
          <a:xfrm>
            <a:off x="870125" y="1504060"/>
            <a:ext cx="886500" cy="8865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2063" name="Google Shape;2063;p59"/>
          <p:cNvSpPr/>
          <p:nvPr>
            <p:ph idx="3" type="pic"/>
          </p:nvPr>
        </p:nvSpPr>
        <p:spPr>
          <a:xfrm>
            <a:off x="2978050" y="1504060"/>
            <a:ext cx="886500" cy="8865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2064" name="Google Shape;2064;p59"/>
          <p:cNvSpPr/>
          <p:nvPr>
            <p:ph idx="4" type="pic"/>
          </p:nvPr>
        </p:nvSpPr>
        <p:spPr>
          <a:xfrm>
            <a:off x="5107325" y="1504060"/>
            <a:ext cx="886500" cy="8865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2065" name="Google Shape;2065;p59"/>
          <p:cNvSpPr/>
          <p:nvPr>
            <p:ph idx="5" type="pic"/>
          </p:nvPr>
        </p:nvSpPr>
        <p:spPr>
          <a:xfrm>
            <a:off x="7236650" y="1504060"/>
            <a:ext cx="886500" cy="8865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2066" name="Google Shape;2066;p59"/>
          <p:cNvSpPr/>
          <p:nvPr>
            <p:ph idx="6" type="pic"/>
          </p:nvPr>
        </p:nvSpPr>
        <p:spPr>
          <a:xfrm>
            <a:off x="870125" y="3165335"/>
            <a:ext cx="886500" cy="8865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2067" name="Google Shape;2067;p59"/>
          <p:cNvSpPr/>
          <p:nvPr>
            <p:ph idx="7" type="pic"/>
          </p:nvPr>
        </p:nvSpPr>
        <p:spPr>
          <a:xfrm>
            <a:off x="2978050" y="3165335"/>
            <a:ext cx="886500" cy="8865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2068" name="Google Shape;2068;p59"/>
          <p:cNvSpPr/>
          <p:nvPr>
            <p:ph idx="8" type="pic"/>
          </p:nvPr>
        </p:nvSpPr>
        <p:spPr>
          <a:xfrm>
            <a:off x="5107325" y="3165335"/>
            <a:ext cx="886500" cy="8865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2069" name="Google Shape;2069;p59"/>
          <p:cNvSpPr/>
          <p:nvPr>
            <p:ph idx="9" type="pic"/>
          </p:nvPr>
        </p:nvSpPr>
        <p:spPr>
          <a:xfrm>
            <a:off x="7236650" y="3165335"/>
            <a:ext cx="886500" cy="8865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2070" name="Google Shape;2070;p59"/>
          <p:cNvSpPr txBox="1"/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71" name="Google Shape;2071;p59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72" name="Google Shape;2072;p59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73" name="Google Shape;2073;p59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074" name="Google Shape;2074;p59"/>
          <p:cNvCxnSpPr/>
          <p:nvPr/>
        </p:nvCxnSpPr>
        <p:spPr>
          <a:xfrm>
            <a:off x="2458488" y="1056050"/>
            <a:ext cx="0" cy="3506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2075" name="Google Shape;2075;p59"/>
          <p:cNvCxnSpPr/>
          <p:nvPr/>
        </p:nvCxnSpPr>
        <p:spPr>
          <a:xfrm>
            <a:off x="6695025" y="1056050"/>
            <a:ext cx="0" cy="3506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2076" name="Google Shape;2076;p59"/>
          <p:cNvCxnSpPr/>
          <p:nvPr/>
        </p:nvCxnSpPr>
        <p:spPr>
          <a:xfrm>
            <a:off x="4573943" y="3267075"/>
            <a:ext cx="0" cy="1295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2077" name="Google Shape;2077;p59"/>
          <p:cNvCxnSpPr/>
          <p:nvPr/>
        </p:nvCxnSpPr>
        <p:spPr>
          <a:xfrm>
            <a:off x="4573943" y="1056050"/>
            <a:ext cx="0" cy="1401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med" w="med" type="none"/>
            <a:tailEnd len="med" w="med" type="none"/>
          </a:ln>
        </p:spPr>
      </p:cxnSp>
      <p:grpSp>
        <p:nvGrpSpPr>
          <p:cNvPr id="2078" name="Google Shape;2078;p59"/>
          <p:cNvGrpSpPr/>
          <p:nvPr/>
        </p:nvGrpSpPr>
        <p:grpSpPr>
          <a:xfrm>
            <a:off x="4463005" y="2655884"/>
            <a:ext cx="250469" cy="393594"/>
            <a:chOff x="1045680" y="4644845"/>
            <a:chExt cx="680252" cy="1068968"/>
          </a:xfrm>
        </p:grpSpPr>
        <p:sp>
          <p:nvSpPr>
            <p:cNvPr id="2079" name="Google Shape;2079;p59"/>
            <p:cNvSpPr/>
            <p:nvPr/>
          </p:nvSpPr>
          <p:spPr>
            <a:xfrm>
              <a:off x="1045680" y="4644845"/>
              <a:ext cx="680252" cy="680252"/>
            </a:xfrm>
            <a:custGeom>
              <a:rect b="b" l="l" r="r" t="t"/>
              <a:pathLst>
                <a:path extrusionOk="0" h="680252" w="680252">
                  <a:moveTo>
                    <a:pt x="340126" y="680253"/>
                  </a:moveTo>
                  <a:cubicBezTo>
                    <a:pt x="527973" y="680253"/>
                    <a:pt x="680253" y="527973"/>
                    <a:pt x="680253" y="340126"/>
                  </a:cubicBezTo>
                  <a:cubicBezTo>
                    <a:pt x="680253" y="152279"/>
                    <a:pt x="527973" y="0"/>
                    <a:pt x="340126" y="0"/>
                  </a:cubicBezTo>
                  <a:cubicBezTo>
                    <a:pt x="152279" y="0"/>
                    <a:pt x="0" y="152279"/>
                    <a:pt x="0" y="340126"/>
                  </a:cubicBezTo>
                  <a:cubicBezTo>
                    <a:pt x="0" y="527973"/>
                    <a:pt x="152279" y="680253"/>
                    <a:pt x="340126" y="680253"/>
                  </a:cubicBezTo>
                  <a:close/>
                </a:path>
              </a:pathLst>
            </a:custGeom>
            <a:noFill/>
            <a:ln cap="rnd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0" name="Google Shape;2080;p59"/>
            <p:cNvSpPr/>
            <p:nvPr/>
          </p:nvSpPr>
          <p:spPr>
            <a:xfrm>
              <a:off x="1142859" y="5270678"/>
              <a:ext cx="485894" cy="443135"/>
            </a:xfrm>
            <a:custGeom>
              <a:rect b="b" l="l" r="r" t="t"/>
              <a:pathLst>
                <a:path extrusionOk="0" h="443135" w="485894">
                  <a:moveTo>
                    <a:pt x="58793" y="486"/>
                  </a:moveTo>
                  <a:lnTo>
                    <a:pt x="0" y="443136"/>
                  </a:lnTo>
                  <a:lnTo>
                    <a:pt x="242947" y="297368"/>
                  </a:lnTo>
                  <a:lnTo>
                    <a:pt x="485895" y="443136"/>
                  </a:lnTo>
                  <a:lnTo>
                    <a:pt x="427101" y="0"/>
                  </a:lnTo>
                </a:path>
              </a:pathLst>
            </a:custGeom>
            <a:noFill/>
            <a:ln cap="rnd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81" name="Google Shape;2081;p59"/>
          <p:cNvSpPr txBox="1"/>
          <p:nvPr>
            <p:ph idx="1" type="subTitle"/>
          </p:nvPr>
        </p:nvSpPr>
        <p:spPr>
          <a:xfrm>
            <a:off x="361200" y="1037900"/>
            <a:ext cx="20751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 algn="ctr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Inter Medium"/>
              <a:buNone/>
              <a:defRPr sz="1400">
                <a:solidFill>
                  <a:schemeClr val="dk1"/>
                </a:solidFill>
                <a:highlight>
                  <a:schemeClr val="accent4"/>
                </a:highlight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2pPr>
            <a:lvl3pPr lvl="2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3pPr>
            <a:lvl4pPr lvl="3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4pPr>
            <a:lvl5pPr lvl="4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5pPr>
            <a:lvl6pPr lvl="5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6pPr>
            <a:lvl7pPr lvl="6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7pPr>
            <a:lvl8pPr lvl="7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8pPr>
            <a:lvl9pPr lvl="8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9pPr>
          </a:lstStyle>
          <a:p/>
        </p:txBody>
      </p:sp>
      <p:sp>
        <p:nvSpPr>
          <p:cNvPr id="2082" name="Google Shape;2082;p59"/>
          <p:cNvSpPr txBox="1"/>
          <p:nvPr>
            <p:ph idx="13" type="subTitle"/>
          </p:nvPr>
        </p:nvSpPr>
        <p:spPr>
          <a:xfrm>
            <a:off x="2496475" y="1037900"/>
            <a:ext cx="20751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 algn="ctr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Inter Medium"/>
              <a:buNone/>
              <a:defRPr sz="1400">
                <a:solidFill>
                  <a:schemeClr val="dk1"/>
                </a:solidFill>
                <a:highlight>
                  <a:schemeClr val="accent4"/>
                </a:highlight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2pPr>
            <a:lvl3pPr lvl="2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3pPr>
            <a:lvl4pPr lvl="3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4pPr>
            <a:lvl5pPr lvl="4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5pPr>
            <a:lvl6pPr lvl="5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6pPr>
            <a:lvl7pPr lvl="6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7pPr>
            <a:lvl8pPr lvl="7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8pPr>
            <a:lvl9pPr lvl="8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9pPr>
          </a:lstStyle>
          <a:p/>
        </p:txBody>
      </p:sp>
      <p:sp>
        <p:nvSpPr>
          <p:cNvPr id="2083" name="Google Shape;2083;p59"/>
          <p:cNvSpPr txBox="1"/>
          <p:nvPr>
            <p:ph idx="14" type="subTitle"/>
          </p:nvPr>
        </p:nvSpPr>
        <p:spPr>
          <a:xfrm>
            <a:off x="4595750" y="1037900"/>
            <a:ext cx="20751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 algn="ctr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Inter Medium"/>
              <a:buNone/>
              <a:defRPr sz="1400">
                <a:solidFill>
                  <a:schemeClr val="dk1"/>
                </a:solidFill>
                <a:highlight>
                  <a:schemeClr val="accent4"/>
                </a:highlight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2pPr>
            <a:lvl3pPr lvl="2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3pPr>
            <a:lvl4pPr lvl="3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4pPr>
            <a:lvl5pPr lvl="4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5pPr>
            <a:lvl6pPr lvl="5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6pPr>
            <a:lvl7pPr lvl="6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7pPr>
            <a:lvl8pPr lvl="7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8pPr>
            <a:lvl9pPr lvl="8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9pPr>
          </a:lstStyle>
          <a:p/>
        </p:txBody>
      </p:sp>
      <p:sp>
        <p:nvSpPr>
          <p:cNvPr id="2084" name="Google Shape;2084;p59"/>
          <p:cNvSpPr txBox="1"/>
          <p:nvPr>
            <p:ph idx="15" type="subTitle"/>
          </p:nvPr>
        </p:nvSpPr>
        <p:spPr>
          <a:xfrm>
            <a:off x="6718375" y="1037900"/>
            <a:ext cx="20751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 algn="ctr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Inter Medium"/>
              <a:buNone/>
              <a:defRPr sz="1400">
                <a:solidFill>
                  <a:schemeClr val="dk1"/>
                </a:solidFill>
                <a:highlight>
                  <a:schemeClr val="accent4"/>
                </a:highlight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2pPr>
            <a:lvl3pPr lvl="2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3pPr>
            <a:lvl4pPr lvl="3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4pPr>
            <a:lvl5pPr lvl="4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5pPr>
            <a:lvl6pPr lvl="5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6pPr>
            <a:lvl7pPr lvl="6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7pPr>
            <a:lvl8pPr lvl="7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8pPr>
            <a:lvl9pPr lvl="8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9pPr>
          </a:lstStyle>
          <a:p/>
        </p:txBody>
      </p:sp>
      <p:sp>
        <p:nvSpPr>
          <p:cNvPr id="2085" name="Google Shape;2085;p59"/>
          <p:cNvSpPr txBox="1"/>
          <p:nvPr>
            <p:ph idx="16" type="subTitle"/>
          </p:nvPr>
        </p:nvSpPr>
        <p:spPr>
          <a:xfrm>
            <a:off x="869975" y="2562806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86" name="Google Shape;2086;p59"/>
          <p:cNvSpPr txBox="1"/>
          <p:nvPr>
            <p:ph idx="17" type="subTitle"/>
          </p:nvPr>
        </p:nvSpPr>
        <p:spPr>
          <a:xfrm>
            <a:off x="2977950" y="2562806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87" name="Google Shape;2087;p59"/>
          <p:cNvSpPr txBox="1"/>
          <p:nvPr>
            <p:ph idx="18" type="subTitle"/>
          </p:nvPr>
        </p:nvSpPr>
        <p:spPr>
          <a:xfrm>
            <a:off x="5132700" y="2562806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88" name="Google Shape;2088;p59"/>
          <p:cNvSpPr txBox="1"/>
          <p:nvPr>
            <p:ph idx="19" type="subTitle"/>
          </p:nvPr>
        </p:nvSpPr>
        <p:spPr>
          <a:xfrm>
            <a:off x="7236650" y="2562806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89" name="Google Shape;2089;p59"/>
          <p:cNvSpPr txBox="1"/>
          <p:nvPr>
            <p:ph idx="20" type="subTitle"/>
          </p:nvPr>
        </p:nvSpPr>
        <p:spPr>
          <a:xfrm>
            <a:off x="869975" y="4232143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90" name="Google Shape;2090;p59"/>
          <p:cNvSpPr txBox="1"/>
          <p:nvPr>
            <p:ph idx="21" type="subTitle"/>
          </p:nvPr>
        </p:nvSpPr>
        <p:spPr>
          <a:xfrm>
            <a:off x="2977950" y="4232143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91" name="Google Shape;2091;p59"/>
          <p:cNvSpPr txBox="1"/>
          <p:nvPr>
            <p:ph idx="22" type="subTitle"/>
          </p:nvPr>
        </p:nvSpPr>
        <p:spPr>
          <a:xfrm>
            <a:off x="5132700" y="4232143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92" name="Google Shape;2092;p59"/>
          <p:cNvSpPr txBox="1"/>
          <p:nvPr>
            <p:ph idx="23" type="subTitle"/>
          </p:nvPr>
        </p:nvSpPr>
        <p:spPr>
          <a:xfrm>
            <a:off x="7236650" y="4232143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rofile pics - 8 ">
  <p:cSld name="OBJECT_1_2_1_2_3_1">
    <p:bg>
      <p:bgPr>
        <a:solidFill>
          <a:schemeClr val="lt2"/>
        </a:solidFill>
      </p:bgPr>
    </p:bg>
    <p:spTree>
      <p:nvGrpSpPr>
        <p:cNvPr id="2093" name="Shape 20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4" name="Google Shape;2094;p60"/>
          <p:cNvGrpSpPr/>
          <p:nvPr/>
        </p:nvGrpSpPr>
        <p:grpSpPr>
          <a:xfrm>
            <a:off x="869969" y="1504097"/>
            <a:ext cx="1017400" cy="1017518"/>
            <a:chOff x="719225" y="1001350"/>
            <a:chExt cx="1184400" cy="1184400"/>
          </a:xfrm>
        </p:grpSpPr>
        <p:sp>
          <p:nvSpPr>
            <p:cNvPr id="2095" name="Google Shape;2095;p60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96" name="Google Shape;2096;p60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97" name="Google Shape;2097;p60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98" name="Google Shape;2098;p60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99" name="Google Shape;2099;p60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100" name="Google Shape;2100;p60"/>
          <p:cNvGrpSpPr/>
          <p:nvPr/>
        </p:nvGrpSpPr>
        <p:grpSpPr>
          <a:xfrm>
            <a:off x="869969" y="3165322"/>
            <a:ext cx="1017400" cy="1017518"/>
            <a:chOff x="719225" y="1001350"/>
            <a:chExt cx="1184400" cy="1184400"/>
          </a:xfrm>
        </p:grpSpPr>
        <p:sp>
          <p:nvSpPr>
            <p:cNvPr id="2101" name="Google Shape;2101;p60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02" name="Google Shape;2102;p60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03" name="Google Shape;2103;p60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04" name="Google Shape;2104;p60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05" name="Google Shape;2105;p60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106" name="Google Shape;2106;p60"/>
          <p:cNvGrpSpPr/>
          <p:nvPr/>
        </p:nvGrpSpPr>
        <p:grpSpPr>
          <a:xfrm>
            <a:off x="2977956" y="1504097"/>
            <a:ext cx="1017400" cy="1017518"/>
            <a:chOff x="719225" y="1001350"/>
            <a:chExt cx="1184400" cy="1184400"/>
          </a:xfrm>
        </p:grpSpPr>
        <p:sp>
          <p:nvSpPr>
            <p:cNvPr id="2107" name="Google Shape;2107;p60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08" name="Google Shape;2108;p60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09" name="Google Shape;2109;p60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10" name="Google Shape;2110;p60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11" name="Google Shape;2111;p60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112" name="Google Shape;2112;p60"/>
          <p:cNvGrpSpPr/>
          <p:nvPr/>
        </p:nvGrpSpPr>
        <p:grpSpPr>
          <a:xfrm>
            <a:off x="2977956" y="3165322"/>
            <a:ext cx="1017400" cy="1017518"/>
            <a:chOff x="719225" y="1001350"/>
            <a:chExt cx="1184400" cy="1184400"/>
          </a:xfrm>
        </p:grpSpPr>
        <p:sp>
          <p:nvSpPr>
            <p:cNvPr id="2113" name="Google Shape;2113;p60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14" name="Google Shape;2114;p60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15" name="Google Shape;2115;p60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16" name="Google Shape;2116;p60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17" name="Google Shape;2117;p60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118" name="Google Shape;2118;p60"/>
          <p:cNvGrpSpPr/>
          <p:nvPr/>
        </p:nvGrpSpPr>
        <p:grpSpPr>
          <a:xfrm>
            <a:off x="5107306" y="1504097"/>
            <a:ext cx="1017400" cy="1017518"/>
            <a:chOff x="719225" y="1001350"/>
            <a:chExt cx="1184400" cy="1184400"/>
          </a:xfrm>
        </p:grpSpPr>
        <p:sp>
          <p:nvSpPr>
            <p:cNvPr id="2119" name="Google Shape;2119;p60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20" name="Google Shape;2120;p60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21" name="Google Shape;2121;p60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22" name="Google Shape;2122;p60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23" name="Google Shape;2123;p60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124" name="Google Shape;2124;p60"/>
          <p:cNvGrpSpPr/>
          <p:nvPr/>
        </p:nvGrpSpPr>
        <p:grpSpPr>
          <a:xfrm>
            <a:off x="5107306" y="3165322"/>
            <a:ext cx="1017400" cy="1017518"/>
            <a:chOff x="719225" y="1001350"/>
            <a:chExt cx="1184400" cy="1184400"/>
          </a:xfrm>
        </p:grpSpPr>
        <p:sp>
          <p:nvSpPr>
            <p:cNvPr id="2125" name="Google Shape;2125;p60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26" name="Google Shape;2126;p60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27" name="Google Shape;2127;p60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28" name="Google Shape;2128;p60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29" name="Google Shape;2129;p60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130" name="Google Shape;2130;p60"/>
          <p:cNvGrpSpPr/>
          <p:nvPr/>
        </p:nvGrpSpPr>
        <p:grpSpPr>
          <a:xfrm>
            <a:off x="7236656" y="1504097"/>
            <a:ext cx="1017400" cy="1017518"/>
            <a:chOff x="719225" y="1001350"/>
            <a:chExt cx="1184400" cy="1184400"/>
          </a:xfrm>
        </p:grpSpPr>
        <p:sp>
          <p:nvSpPr>
            <p:cNvPr id="2131" name="Google Shape;2131;p60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32" name="Google Shape;2132;p60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33" name="Google Shape;2133;p60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34" name="Google Shape;2134;p60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35" name="Google Shape;2135;p60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136" name="Google Shape;2136;p60"/>
          <p:cNvGrpSpPr/>
          <p:nvPr/>
        </p:nvGrpSpPr>
        <p:grpSpPr>
          <a:xfrm>
            <a:off x="7236656" y="3165322"/>
            <a:ext cx="1017400" cy="1017518"/>
            <a:chOff x="719225" y="1001350"/>
            <a:chExt cx="1184400" cy="1184400"/>
          </a:xfrm>
        </p:grpSpPr>
        <p:sp>
          <p:nvSpPr>
            <p:cNvPr id="2137" name="Google Shape;2137;p60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38" name="Google Shape;2138;p60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39" name="Google Shape;2139;p60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40" name="Google Shape;2140;p60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41" name="Google Shape;2141;p60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2142" name="Google Shape;2142;p60"/>
          <p:cNvSpPr/>
          <p:nvPr>
            <p:ph idx="2" type="pic"/>
          </p:nvPr>
        </p:nvSpPr>
        <p:spPr>
          <a:xfrm>
            <a:off x="870125" y="1504060"/>
            <a:ext cx="886500" cy="8865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2143" name="Google Shape;2143;p60"/>
          <p:cNvSpPr/>
          <p:nvPr>
            <p:ph idx="3" type="pic"/>
          </p:nvPr>
        </p:nvSpPr>
        <p:spPr>
          <a:xfrm>
            <a:off x="2978050" y="1504060"/>
            <a:ext cx="886500" cy="8865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2144" name="Google Shape;2144;p60"/>
          <p:cNvSpPr/>
          <p:nvPr>
            <p:ph idx="4" type="pic"/>
          </p:nvPr>
        </p:nvSpPr>
        <p:spPr>
          <a:xfrm>
            <a:off x="5107325" y="1504060"/>
            <a:ext cx="886500" cy="8865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2145" name="Google Shape;2145;p60"/>
          <p:cNvSpPr/>
          <p:nvPr>
            <p:ph idx="5" type="pic"/>
          </p:nvPr>
        </p:nvSpPr>
        <p:spPr>
          <a:xfrm>
            <a:off x="7236650" y="1504060"/>
            <a:ext cx="886500" cy="8865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2146" name="Google Shape;2146;p60"/>
          <p:cNvSpPr/>
          <p:nvPr>
            <p:ph idx="6" type="pic"/>
          </p:nvPr>
        </p:nvSpPr>
        <p:spPr>
          <a:xfrm>
            <a:off x="870125" y="3165335"/>
            <a:ext cx="886500" cy="8865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2147" name="Google Shape;2147;p60"/>
          <p:cNvSpPr/>
          <p:nvPr>
            <p:ph idx="7" type="pic"/>
          </p:nvPr>
        </p:nvSpPr>
        <p:spPr>
          <a:xfrm>
            <a:off x="2978050" y="3165335"/>
            <a:ext cx="886500" cy="8865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2148" name="Google Shape;2148;p60"/>
          <p:cNvSpPr/>
          <p:nvPr>
            <p:ph idx="8" type="pic"/>
          </p:nvPr>
        </p:nvSpPr>
        <p:spPr>
          <a:xfrm>
            <a:off x="5107325" y="3165335"/>
            <a:ext cx="886500" cy="8865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2149" name="Google Shape;2149;p60"/>
          <p:cNvSpPr/>
          <p:nvPr>
            <p:ph idx="9" type="pic"/>
          </p:nvPr>
        </p:nvSpPr>
        <p:spPr>
          <a:xfrm>
            <a:off x="7236650" y="3165335"/>
            <a:ext cx="886500" cy="8865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2150" name="Google Shape;2150;p60"/>
          <p:cNvSpPr txBox="1"/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/>
        </p:txBody>
      </p:sp>
      <p:sp>
        <p:nvSpPr>
          <p:cNvPr id="2151" name="Google Shape;2151;p60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152" name="Google Shape;2152;p60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53" name="Google Shape;2153;p60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4" name="Google Shape;2154;p60"/>
          <p:cNvSpPr txBox="1"/>
          <p:nvPr>
            <p:ph idx="1" type="subTitle"/>
          </p:nvPr>
        </p:nvSpPr>
        <p:spPr>
          <a:xfrm>
            <a:off x="869975" y="2562806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155" name="Google Shape;2155;p60"/>
          <p:cNvSpPr txBox="1"/>
          <p:nvPr>
            <p:ph idx="13" type="subTitle"/>
          </p:nvPr>
        </p:nvSpPr>
        <p:spPr>
          <a:xfrm>
            <a:off x="2977950" y="2562806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156" name="Google Shape;2156;p60"/>
          <p:cNvSpPr txBox="1"/>
          <p:nvPr>
            <p:ph idx="14" type="subTitle"/>
          </p:nvPr>
        </p:nvSpPr>
        <p:spPr>
          <a:xfrm>
            <a:off x="5132700" y="2562806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157" name="Google Shape;2157;p60"/>
          <p:cNvSpPr txBox="1"/>
          <p:nvPr>
            <p:ph idx="15" type="subTitle"/>
          </p:nvPr>
        </p:nvSpPr>
        <p:spPr>
          <a:xfrm>
            <a:off x="7236650" y="2562806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158" name="Google Shape;2158;p60"/>
          <p:cNvSpPr txBox="1"/>
          <p:nvPr>
            <p:ph idx="16" type="subTitle"/>
          </p:nvPr>
        </p:nvSpPr>
        <p:spPr>
          <a:xfrm>
            <a:off x="869975" y="4232143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159" name="Google Shape;2159;p60"/>
          <p:cNvSpPr txBox="1"/>
          <p:nvPr>
            <p:ph idx="17" type="subTitle"/>
          </p:nvPr>
        </p:nvSpPr>
        <p:spPr>
          <a:xfrm>
            <a:off x="2977950" y="4232143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160" name="Google Shape;2160;p60"/>
          <p:cNvSpPr txBox="1"/>
          <p:nvPr>
            <p:ph idx="18" type="subTitle"/>
          </p:nvPr>
        </p:nvSpPr>
        <p:spPr>
          <a:xfrm>
            <a:off x="5132700" y="4232143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161" name="Google Shape;2161;p60"/>
          <p:cNvSpPr txBox="1"/>
          <p:nvPr>
            <p:ph idx="19" type="subTitle"/>
          </p:nvPr>
        </p:nvSpPr>
        <p:spPr>
          <a:xfrm>
            <a:off x="7236650" y="4232143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b="1" sz="900"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- Lunar">
  <p:cSld name="TITLE_1_1_1_2">
    <p:bg>
      <p:bgPr>
        <a:solidFill>
          <a:schemeClr val="lt2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oogle Shape;67;p7"/>
          <p:cNvGrpSpPr/>
          <p:nvPr/>
        </p:nvGrpSpPr>
        <p:grpSpPr>
          <a:xfrm>
            <a:off x="361194" y="1353496"/>
            <a:ext cx="1452963" cy="243525"/>
            <a:chOff x="2455289" y="1451556"/>
            <a:chExt cx="2208151" cy="370100"/>
          </a:xfrm>
        </p:grpSpPr>
        <p:sp>
          <p:nvSpPr>
            <p:cNvPr id="68" name="Google Shape;68;p7"/>
            <p:cNvSpPr/>
            <p:nvPr/>
          </p:nvSpPr>
          <p:spPr>
            <a:xfrm>
              <a:off x="2876395" y="1554783"/>
              <a:ext cx="221938" cy="264747"/>
            </a:xfrm>
            <a:custGeom>
              <a:rect b="b" l="l" r="r" t="t"/>
              <a:pathLst>
                <a:path extrusionOk="0" h="352996" w="295917">
                  <a:moveTo>
                    <a:pt x="225076" y="193096"/>
                  </a:moveTo>
                  <a:cubicBezTo>
                    <a:pt x="225076" y="250174"/>
                    <a:pt x="194310" y="284988"/>
                    <a:pt x="148566" y="284988"/>
                  </a:cubicBezTo>
                  <a:cubicBezTo>
                    <a:pt x="101608" y="284988"/>
                    <a:pt x="70842" y="250174"/>
                    <a:pt x="70842" y="193096"/>
                  </a:cubicBezTo>
                  <a:lnTo>
                    <a:pt x="70842" y="0"/>
                  </a:lnTo>
                  <a:lnTo>
                    <a:pt x="0" y="0"/>
                  </a:lnTo>
                  <a:lnTo>
                    <a:pt x="0" y="191477"/>
                  </a:lnTo>
                  <a:cubicBezTo>
                    <a:pt x="0" y="289441"/>
                    <a:pt x="54245" y="352997"/>
                    <a:pt x="146542" y="352997"/>
                  </a:cubicBezTo>
                  <a:cubicBezTo>
                    <a:pt x="238030" y="352997"/>
                    <a:pt x="295918" y="288227"/>
                    <a:pt x="295918" y="191477"/>
                  </a:cubicBezTo>
                  <a:lnTo>
                    <a:pt x="295918" y="0"/>
                  </a:lnTo>
                  <a:lnTo>
                    <a:pt x="225076" y="0"/>
                  </a:lnTo>
                  <a:lnTo>
                    <a:pt x="225076" y="193096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7"/>
            <p:cNvSpPr/>
            <p:nvPr/>
          </p:nvSpPr>
          <p:spPr>
            <a:xfrm>
              <a:off x="3150858" y="1452164"/>
              <a:ext cx="52220" cy="364027"/>
            </a:xfrm>
            <a:custGeom>
              <a:rect b="b" l="l" r="r" t="t"/>
              <a:pathLst>
                <a:path extrusionOk="0" h="485370" w="69627">
                  <a:moveTo>
                    <a:pt x="0" y="0"/>
                  </a:moveTo>
                  <a:lnTo>
                    <a:pt x="69628" y="0"/>
                  </a:lnTo>
                  <a:lnTo>
                    <a:pt x="69628" y="485370"/>
                  </a:lnTo>
                  <a:lnTo>
                    <a:pt x="0" y="48537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0;p7"/>
            <p:cNvSpPr/>
            <p:nvPr/>
          </p:nvSpPr>
          <p:spPr>
            <a:xfrm>
              <a:off x="3440501" y="1555087"/>
              <a:ext cx="52220" cy="260800"/>
            </a:xfrm>
            <a:custGeom>
              <a:rect b="b" l="l" r="r" t="t"/>
              <a:pathLst>
                <a:path extrusionOk="0" h="347733" w="69627">
                  <a:moveTo>
                    <a:pt x="0" y="0"/>
                  </a:moveTo>
                  <a:lnTo>
                    <a:pt x="69627" y="0"/>
                  </a:lnTo>
                  <a:lnTo>
                    <a:pt x="69627" y="347734"/>
                  </a:lnTo>
                  <a:lnTo>
                    <a:pt x="0" y="347734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7"/>
            <p:cNvSpPr/>
            <p:nvPr/>
          </p:nvSpPr>
          <p:spPr>
            <a:xfrm>
              <a:off x="3517618" y="1555087"/>
              <a:ext cx="257764" cy="261104"/>
            </a:xfrm>
            <a:custGeom>
              <a:rect b="b" l="l" r="r" t="t"/>
              <a:pathLst>
                <a:path extrusionOk="0" h="348138" w="343685">
                  <a:moveTo>
                    <a:pt x="269200" y="0"/>
                  </a:moveTo>
                  <a:lnTo>
                    <a:pt x="172045" y="255842"/>
                  </a:lnTo>
                  <a:lnTo>
                    <a:pt x="74081" y="0"/>
                  </a:lnTo>
                  <a:lnTo>
                    <a:pt x="0" y="0"/>
                  </a:lnTo>
                  <a:lnTo>
                    <a:pt x="136422" y="348139"/>
                  </a:lnTo>
                  <a:lnTo>
                    <a:pt x="207264" y="348139"/>
                  </a:lnTo>
                  <a:lnTo>
                    <a:pt x="34368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7"/>
            <p:cNvSpPr/>
            <p:nvPr/>
          </p:nvSpPr>
          <p:spPr>
            <a:xfrm>
              <a:off x="4209848" y="1549621"/>
              <a:ext cx="188541" cy="272034"/>
            </a:xfrm>
            <a:custGeom>
              <a:rect b="b" l="l" r="r" t="t"/>
              <a:pathLst>
                <a:path extrusionOk="0" h="362712" w="251388">
                  <a:moveTo>
                    <a:pt x="150591" y="148971"/>
                  </a:moveTo>
                  <a:lnTo>
                    <a:pt x="109704" y="139660"/>
                  </a:lnTo>
                  <a:cubicBezTo>
                    <a:pt x="84606" y="133588"/>
                    <a:pt x="72057" y="120229"/>
                    <a:pt x="72057" y="102013"/>
                  </a:cubicBezTo>
                  <a:cubicBezTo>
                    <a:pt x="72057" y="76915"/>
                    <a:pt x="95131" y="61531"/>
                    <a:pt x="126302" y="62341"/>
                  </a:cubicBezTo>
                  <a:cubicBezTo>
                    <a:pt x="145328" y="62341"/>
                    <a:pt x="164759" y="68413"/>
                    <a:pt x="183380" y="77724"/>
                  </a:cubicBezTo>
                  <a:cubicBezTo>
                    <a:pt x="206454" y="88654"/>
                    <a:pt x="225886" y="104037"/>
                    <a:pt x="233577" y="111324"/>
                  </a:cubicBezTo>
                  <a:lnTo>
                    <a:pt x="233577" y="38457"/>
                  </a:lnTo>
                  <a:cubicBezTo>
                    <a:pt x="221837" y="29551"/>
                    <a:pt x="178522" y="0"/>
                    <a:pt x="123063" y="0"/>
                  </a:cubicBezTo>
                  <a:cubicBezTo>
                    <a:pt x="46149" y="0"/>
                    <a:pt x="0" y="51411"/>
                    <a:pt x="0" y="107680"/>
                  </a:cubicBezTo>
                  <a:cubicBezTo>
                    <a:pt x="0" y="161115"/>
                    <a:pt x="37648" y="187428"/>
                    <a:pt x="87439" y="199573"/>
                  </a:cubicBezTo>
                  <a:lnTo>
                    <a:pt x="127111" y="208883"/>
                  </a:lnTo>
                  <a:cubicBezTo>
                    <a:pt x="162330" y="216980"/>
                    <a:pt x="179332" y="229934"/>
                    <a:pt x="179332" y="254222"/>
                  </a:cubicBezTo>
                  <a:cubicBezTo>
                    <a:pt x="179332" y="278511"/>
                    <a:pt x="158687" y="301585"/>
                    <a:pt x="121039" y="301585"/>
                  </a:cubicBezTo>
                  <a:cubicBezTo>
                    <a:pt x="97155" y="301585"/>
                    <a:pt x="73271" y="293489"/>
                    <a:pt x="54245" y="282559"/>
                  </a:cubicBezTo>
                  <a:cubicBezTo>
                    <a:pt x="31171" y="270415"/>
                    <a:pt x="13764" y="255437"/>
                    <a:pt x="9311" y="250984"/>
                  </a:cubicBezTo>
                  <a:lnTo>
                    <a:pt x="8096" y="325065"/>
                  </a:lnTo>
                  <a:cubicBezTo>
                    <a:pt x="12549" y="329922"/>
                    <a:pt x="52626" y="362712"/>
                    <a:pt x="123468" y="362712"/>
                  </a:cubicBezTo>
                  <a:cubicBezTo>
                    <a:pt x="202406" y="362712"/>
                    <a:pt x="251388" y="307253"/>
                    <a:pt x="251388" y="250984"/>
                  </a:cubicBezTo>
                  <a:cubicBezTo>
                    <a:pt x="250579" y="201597"/>
                    <a:pt x="216979" y="163949"/>
                    <a:pt x="150591" y="14897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3;p7"/>
            <p:cNvSpPr/>
            <p:nvPr/>
          </p:nvSpPr>
          <p:spPr>
            <a:xfrm>
              <a:off x="3775382" y="1552051"/>
              <a:ext cx="242584" cy="267176"/>
            </a:xfrm>
            <a:custGeom>
              <a:rect b="b" l="l" r="r" t="t"/>
              <a:pathLst>
                <a:path extrusionOk="0" h="356235" w="323445">
                  <a:moveTo>
                    <a:pt x="70842" y="150995"/>
                  </a:moveTo>
                  <a:cubicBezTo>
                    <a:pt x="79343" y="101203"/>
                    <a:pt x="112538" y="64770"/>
                    <a:pt x="164758" y="64770"/>
                  </a:cubicBezTo>
                  <a:cubicBezTo>
                    <a:pt x="216575" y="64770"/>
                    <a:pt x="247340" y="101203"/>
                    <a:pt x="255437" y="150995"/>
                  </a:cubicBezTo>
                  <a:lnTo>
                    <a:pt x="70842" y="150995"/>
                  </a:lnTo>
                  <a:close/>
                  <a:moveTo>
                    <a:pt x="164758" y="0"/>
                  </a:moveTo>
                  <a:cubicBezTo>
                    <a:pt x="70842" y="0"/>
                    <a:pt x="0" y="79748"/>
                    <a:pt x="0" y="178118"/>
                  </a:cubicBezTo>
                  <a:cubicBezTo>
                    <a:pt x="0" y="276487"/>
                    <a:pt x="76914" y="356235"/>
                    <a:pt x="180546" y="356235"/>
                  </a:cubicBezTo>
                  <a:cubicBezTo>
                    <a:pt x="259889" y="356235"/>
                    <a:pt x="303609" y="317778"/>
                    <a:pt x="303609" y="317778"/>
                  </a:cubicBezTo>
                  <a:lnTo>
                    <a:pt x="303609" y="246936"/>
                  </a:lnTo>
                  <a:cubicBezTo>
                    <a:pt x="303609" y="246936"/>
                    <a:pt x="255437" y="290655"/>
                    <a:pt x="185809" y="290655"/>
                  </a:cubicBezTo>
                  <a:cubicBezTo>
                    <a:pt x="123063" y="290655"/>
                    <a:pt x="81772" y="255032"/>
                    <a:pt x="71247" y="204835"/>
                  </a:cubicBezTo>
                  <a:lnTo>
                    <a:pt x="322231" y="204835"/>
                  </a:lnTo>
                  <a:cubicBezTo>
                    <a:pt x="323041" y="195929"/>
                    <a:pt x="323445" y="186618"/>
                    <a:pt x="323445" y="177713"/>
                  </a:cubicBezTo>
                  <a:cubicBezTo>
                    <a:pt x="323445" y="79748"/>
                    <a:pt x="256247" y="0"/>
                    <a:pt x="16475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4;p7"/>
            <p:cNvSpPr/>
            <p:nvPr/>
          </p:nvSpPr>
          <p:spPr>
            <a:xfrm>
              <a:off x="3429268" y="1451556"/>
              <a:ext cx="74687" cy="65883"/>
            </a:xfrm>
            <a:custGeom>
              <a:rect b="b" l="l" r="r" t="t"/>
              <a:pathLst>
                <a:path extrusionOk="0" h="87844" w="99583">
                  <a:moveTo>
                    <a:pt x="24693" y="0"/>
                  </a:moveTo>
                  <a:lnTo>
                    <a:pt x="0" y="43720"/>
                  </a:lnTo>
                  <a:lnTo>
                    <a:pt x="24693" y="87844"/>
                  </a:lnTo>
                  <a:lnTo>
                    <a:pt x="74890" y="87844"/>
                  </a:lnTo>
                  <a:lnTo>
                    <a:pt x="99584" y="43720"/>
                  </a:lnTo>
                  <a:lnTo>
                    <a:pt x="7489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;p7"/>
            <p:cNvSpPr/>
            <p:nvPr/>
          </p:nvSpPr>
          <p:spPr>
            <a:xfrm>
              <a:off x="2455288" y="1554783"/>
              <a:ext cx="375868" cy="261103"/>
            </a:xfrm>
            <a:custGeom>
              <a:rect b="b" l="l" r="r" t="t"/>
              <a:pathLst>
                <a:path extrusionOk="0" h="348138" w="501157">
                  <a:moveTo>
                    <a:pt x="433149" y="405"/>
                  </a:moveTo>
                  <a:lnTo>
                    <a:pt x="422219" y="405"/>
                  </a:lnTo>
                  <a:lnTo>
                    <a:pt x="422219" y="405"/>
                  </a:lnTo>
                  <a:lnTo>
                    <a:pt x="422219" y="405"/>
                  </a:lnTo>
                  <a:lnTo>
                    <a:pt x="284988" y="230338"/>
                  </a:lnTo>
                  <a:cubicBezTo>
                    <a:pt x="284988" y="192286"/>
                    <a:pt x="284178" y="405"/>
                    <a:pt x="284178" y="405"/>
                  </a:cubicBezTo>
                  <a:lnTo>
                    <a:pt x="21657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69223" y="229529"/>
                  </a:lnTo>
                  <a:lnTo>
                    <a:pt x="68818" y="216170"/>
                  </a:lnTo>
                  <a:lnTo>
                    <a:pt x="69628" y="405"/>
                  </a:ln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cubicBezTo>
                    <a:pt x="74081" y="340852"/>
                    <a:pt x="84606" y="322636"/>
                    <a:pt x="98369" y="299157"/>
                  </a:cubicBezTo>
                  <a:lnTo>
                    <a:pt x="216575" y="100394"/>
                  </a:lnTo>
                  <a:lnTo>
                    <a:pt x="216575" y="347734"/>
                  </a:lnTo>
                  <a:lnTo>
                    <a:pt x="285393" y="347734"/>
                  </a:lnTo>
                  <a:cubicBezTo>
                    <a:pt x="285393" y="347734"/>
                    <a:pt x="285393" y="347734"/>
                    <a:pt x="285393" y="347734"/>
                  </a:cubicBezTo>
                  <a:lnTo>
                    <a:pt x="285393" y="347734"/>
                  </a:lnTo>
                  <a:lnTo>
                    <a:pt x="432340" y="101608"/>
                  </a:lnTo>
                  <a:lnTo>
                    <a:pt x="432340" y="347734"/>
                  </a:lnTo>
                  <a:lnTo>
                    <a:pt x="501158" y="347734"/>
                  </a:lnTo>
                  <a:lnTo>
                    <a:pt x="501158" y="0"/>
                  </a:lnTo>
                  <a:lnTo>
                    <a:pt x="43314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p7"/>
            <p:cNvSpPr/>
            <p:nvPr/>
          </p:nvSpPr>
          <p:spPr>
            <a:xfrm>
              <a:off x="4428749" y="1553569"/>
              <a:ext cx="234690" cy="263229"/>
            </a:xfrm>
            <a:custGeom>
              <a:rect b="b" l="l" r="r" t="t"/>
              <a:pathLst>
                <a:path extrusionOk="0" h="350972" w="312920">
                  <a:moveTo>
                    <a:pt x="68009" y="136017"/>
                  </a:moveTo>
                  <a:cubicBezTo>
                    <a:pt x="72057" y="123468"/>
                    <a:pt x="78129" y="112538"/>
                    <a:pt x="85821" y="103227"/>
                  </a:cubicBezTo>
                  <a:cubicBezTo>
                    <a:pt x="97155" y="89059"/>
                    <a:pt x="110514" y="78533"/>
                    <a:pt x="125492" y="71247"/>
                  </a:cubicBezTo>
                  <a:cubicBezTo>
                    <a:pt x="140470" y="63960"/>
                    <a:pt x="155853" y="60317"/>
                    <a:pt x="171236" y="60317"/>
                  </a:cubicBezTo>
                  <a:cubicBezTo>
                    <a:pt x="194310" y="60317"/>
                    <a:pt x="212932" y="65580"/>
                    <a:pt x="226290" y="75700"/>
                  </a:cubicBezTo>
                  <a:cubicBezTo>
                    <a:pt x="238435" y="84606"/>
                    <a:pt x="244102" y="95941"/>
                    <a:pt x="244102" y="110918"/>
                  </a:cubicBezTo>
                  <a:cubicBezTo>
                    <a:pt x="244102" y="119420"/>
                    <a:pt x="242078" y="130350"/>
                    <a:pt x="225481" y="140065"/>
                  </a:cubicBezTo>
                  <a:cubicBezTo>
                    <a:pt x="209693" y="149376"/>
                    <a:pt x="190667" y="153829"/>
                    <a:pt x="169212" y="153829"/>
                  </a:cubicBezTo>
                  <a:cubicBezTo>
                    <a:pt x="139256" y="153424"/>
                    <a:pt x="104847" y="147757"/>
                    <a:pt x="68009" y="136017"/>
                  </a:cubicBezTo>
                  <a:close/>
                  <a:moveTo>
                    <a:pt x="277297" y="238030"/>
                  </a:moveTo>
                  <a:lnTo>
                    <a:pt x="261509" y="252603"/>
                  </a:lnTo>
                  <a:cubicBezTo>
                    <a:pt x="247746" y="265152"/>
                    <a:pt x="232767" y="274868"/>
                    <a:pt x="217789" y="281749"/>
                  </a:cubicBezTo>
                  <a:cubicBezTo>
                    <a:pt x="203216" y="288227"/>
                    <a:pt x="185809" y="291465"/>
                    <a:pt x="165164" y="291465"/>
                  </a:cubicBezTo>
                  <a:cubicBezTo>
                    <a:pt x="146542" y="291465"/>
                    <a:pt x="129540" y="287012"/>
                    <a:pt x="113348" y="278106"/>
                  </a:cubicBezTo>
                  <a:cubicBezTo>
                    <a:pt x="97155" y="269200"/>
                    <a:pt x="84606" y="257056"/>
                    <a:pt x="74890" y="240458"/>
                  </a:cubicBezTo>
                  <a:cubicBezTo>
                    <a:pt x="66389" y="226290"/>
                    <a:pt x="61937" y="211312"/>
                    <a:pt x="60722" y="193905"/>
                  </a:cubicBezTo>
                  <a:cubicBezTo>
                    <a:pt x="75700" y="198763"/>
                    <a:pt x="89869" y="202406"/>
                    <a:pt x="103227" y="205645"/>
                  </a:cubicBezTo>
                  <a:cubicBezTo>
                    <a:pt x="124682" y="210907"/>
                    <a:pt x="147352" y="213336"/>
                    <a:pt x="170021" y="213336"/>
                  </a:cubicBezTo>
                  <a:cubicBezTo>
                    <a:pt x="191881" y="213336"/>
                    <a:pt x="212932" y="209693"/>
                    <a:pt x="232767" y="202406"/>
                  </a:cubicBezTo>
                  <a:cubicBezTo>
                    <a:pt x="253413" y="194715"/>
                    <a:pt x="270415" y="183380"/>
                    <a:pt x="283774" y="168807"/>
                  </a:cubicBezTo>
                  <a:cubicBezTo>
                    <a:pt x="297942" y="152614"/>
                    <a:pt x="305229" y="133183"/>
                    <a:pt x="305229" y="110514"/>
                  </a:cubicBezTo>
                  <a:cubicBezTo>
                    <a:pt x="305229" y="89059"/>
                    <a:pt x="299157" y="69628"/>
                    <a:pt x="286607" y="52221"/>
                  </a:cubicBezTo>
                  <a:cubicBezTo>
                    <a:pt x="274868" y="35623"/>
                    <a:pt x="258271" y="22265"/>
                    <a:pt x="237625" y="13359"/>
                  </a:cubicBezTo>
                  <a:cubicBezTo>
                    <a:pt x="217789" y="4453"/>
                    <a:pt x="195525" y="0"/>
                    <a:pt x="172045" y="0"/>
                  </a:cubicBezTo>
                  <a:cubicBezTo>
                    <a:pt x="143708" y="0"/>
                    <a:pt x="116181" y="7287"/>
                    <a:pt x="90273" y="21455"/>
                  </a:cubicBezTo>
                  <a:cubicBezTo>
                    <a:pt x="63961" y="36028"/>
                    <a:pt x="42101" y="57078"/>
                    <a:pt x="25503" y="85011"/>
                  </a:cubicBezTo>
                  <a:cubicBezTo>
                    <a:pt x="8501" y="112943"/>
                    <a:pt x="0" y="146542"/>
                    <a:pt x="0" y="184999"/>
                  </a:cubicBezTo>
                  <a:cubicBezTo>
                    <a:pt x="0" y="219408"/>
                    <a:pt x="8096" y="249769"/>
                    <a:pt x="24289" y="274868"/>
                  </a:cubicBezTo>
                  <a:cubicBezTo>
                    <a:pt x="40481" y="299966"/>
                    <a:pt x="61532" y="319397"/>
                    <a:pt x="87845" y="331946"/>
                  </a:cubicBezTo>
                  <a:cubicBezTo>
                    <a:pt x="113348" y="344495"/>
                    <a:pt x="140470" y="350973"/>
                    <a:pt x="168807" y="350973"/>
                  </a:cubicBezTo>
                  <a:cubicBezTo>
                    <a:pt x="195525" y="350973"/>
                    <a:pt x="219409" y="346115"/>
                    <a:pt x="240459" y="336399"/>
                  </a:cubicBezTo>
                  <a:cubicBezTo>
                    <a:pt x="260699" y="327088"/>
                    <a:pt x="280131" y="313730"/>
                    <a:pt x="298752" y="297132"/>
                  </a:cubicBezTo>
                  <a:lnTo>
                    <a:pt x="312920" y="284583"/>
                  </a:lnTo>
                  <a:lnTo>
                    <a:pt x="277297" y="23803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Google Shape;77;p7"/>
            <p:cNvSpPr/>
            <p:nvPr/>
          </p:nvSpPr>
          <p:spPr>
            <a:xfrm>
              <a:off x="3227064" y="1481006"/>
              <a:ext cx="183683" cy="334577"/>
            </a:xfrm>
            <a:custGeom>
              <a:rect b="b" l="l" r="r" t="t"/>
              <a:pathLst>
                <a:path extrusionOk="0" h="446103" w="244911">
                  <a:moveTo>
                    <a:pt x="156662" y="0"/>
                  </a:moveTo>
                  <a:lnTo>
                    <a:pt x="87844" y="0"/>
                  </a:lnTo>
                  <a:lnTo>
                    <a:pt x="87844" y="98369"/>
                  </a:lnTo>
                  <a:lnTo>
                    <a:pt x="0" y="98369"/>
                  </a:lnTo>
                  <a:lnTo>
                    <a:pt x="0" y="159496"/>
                  </a:lnTo>
                  <a:lnTo>
                    <a:pt x="87844" y="159496"/>
                  </a:lnTo>
                  <a:lnTo>
                    <a:pt x="87844" y="446103"/>
                  </a:lnTo>
                  <a:lnTo>
                    <a:pt x="156662" y="446103"/>
                  </a:lnTo>
                  <a:lnTo>
                    <a:pt x="156662" y="159496"/>
                  </a:lnTo>
                  <a:lnTo>
                    <a:pt x="244912" y="159496"/>
                  </a:lnTo>
                  <a:lnTo>
                    <a:pt x="244912" y="98369"/>
                  </a:lnTo>
                  <a:lnTo>
                    <a:pt x="156662" y="9836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78;p7"/>
            <p:cNvSpPr/>
            <p:nvPr/>
          </p:nvSpPr>
          <p:spPr>
            <a:xfrm>
              <a:off x="4047416" y="1554480"/>
              <a:ext cx="140875" cy="261104"/>
            </a:xfrm>
            <a:custGeom>
              <a:rect b="b" l="l" r="r" t="t"/>
              <a:pathLst>
                <a:path extrusionOk="0" h="348138" w="187833">
                  <a:moveTo>
                    <a:pt x="4048" y="405"/>
                  </a:move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lnTo>
                    <a:pt x="69628" y="61127"/>
                  </a:lnTo>
                  <a:lnTo>
                    <a:pt x="187833" y="61127"/>
                  </a:lnTo>
                  <a:lnTo>
                    <a:pt x="187833" y="0"/>
                  </a:lnTo>
                  <a:lnTo>
                    <a:pt x="404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9" name="Google Shape;79;p7"/>
          <p:cNvSpPr txBox="1"/>
          <p:nvPr>
            <p:ph type="title"/>
          </p:nvPr>
        </p:nvSpPr>
        <p:spPr>
          <a:xfrm>
            <a:off x="361200" y="1732200"/>
            <a:ext cx="7136100" cy="13617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4600"/>
              <a:buFont typeface="Inter Medium"/>
              <a:buNone/>
              <a:defRPr sz="46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0" name="Google Shape;80;p7"/>
          <p:cNvSpPr txBox="1"/>
          <p:nvPr>
            <p:ph idx="2" type="title"/>
          </p:nvPr>
        </p:nvSpPr>
        <p:spPr>
          <a:xfrm>
            <a:off x="361200" y="3093900"/>
            <a:ext cx="3035100" cy="6519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None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1" name="Google Shape;81;p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0" lIns="91425" spcFirstLastPara="1" rIns="0" wrap="square" tIns="91425">
            <a:noAutofit/>
          </a:bodyPr>
          <a:lstStyle>
            <a:lvl1pPr lvl="0" rtl="0">
              <a:buNone/>
              <a:defRPr sz="1300">
                <a:solidFill>
                  <a:schemeClr val="dk1"/>
                </a:solidFill>
              </a:defRPr>
            </a:lvl1pPr>
            <a:lvl2pPr lvl="1" rtl="0">
              <a:buNone/>
              <a:defRPr sz="1300">
                <a:solidFill>
                  <a:schemeClr val="dk1"/>
                </a:solidFill>
              </a:defRPr>
            </a:lvl2pPr>
            <a:lvl3pPr lvl="2" rtl="0">
              <a:buNone/>
              <a:defRPr sz="1300">
                <a:solidFill>
                  <a:schemeClr val="dk1"/>
                </a:solidFill>
              </a:defRPr>
            </a:lvl3pPr>
            <a:lvl4pPr lvl="3" rtl="0">
              <a:buNone/>
              <a:defRPr sz="1300">
                <a:solidFill>
                  <a:schemeClr val="dk1"/>
                </a:solidFill>
              </a:defRPr>
            </a:lvl4pPr>
            <a:lvl5pPr lvl="4" rtl="0">
              <a:buNone/>
              <a:defRPr sz="1300">
                <a:solidFill>
                  <a:schemeClr val="dk1"/>
                </a:solidFill>
              </a:defRPr>
            </a:lvl5pPr>
            <a:lvl6pPr lvl="5" rtl="0">
              <a:buNone/>
              <a:defRPr sz="1300">
                <a:solidFill>
                  <a:schemeClr val="dk1"/>
                </a:solidFill>
              </a:defRPr>
            </a:lvl6pPr>
            <a:lvl7pPr lvl="6" rtl="0">
              <a:buNone/>
              <a:defRPr sz="1300">
                <a:solidFill>
                  <a:schemeClr val="dk1"/>
                </a:solidFill>
              </a:defRPr>
            </a:lvl7pPr>
            <a:lvl8pPr lvl="7" rtl="0">
              <a:buNone/>
              <a:defRPr sz="1300">
                <a:solidFill>
                  <a:schemeClr val="dk1"/>
                </a:solidFill>
              </a:defRPr>
            </a:lvl8pPr>
            <a:lvl9pPr lvl="8" rtl="0">
              <a:buNone/>
              <a:defRPr sz="1300">
                <a:solidFill>
                  <a:schemeClr val="dk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2322">
          <p15:clr>
            <a:srgbClr val="E46962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rofile pics - 4">
  <p:cSld name="OBJECT_1_2_1_2_2_1">
    <p:bg>
      <p:bgPr>
        <a:solidFill>
          <a:schemeClr val="lt2"/>
        </a:solidFill>
      </p:bgPr>
    </p:bg>
    <p:spTree>
      <p:nvGrpSpPr>
        <p:cNvPr id="2162" name="Shape 2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63" name="Google Shape;2163;p61"/>
          <p:cNvGrpSpPr/>
          <p:nvPr/>
        </p:nvGrpSpPr>
        <p:grpSpPr>
          <a:xfrm>
            <a:off x="869996" y="1504078"/>
            <a:ext cx="1224670" cy="1224788"/>
            <a:chOff x="719225" y="1001350"/>
            <a:chExt cx="1184400" cy="1184400"/>
          </a:xfrm>
        </p:grpSpPr>
        <p:sp>
          <p:nvSpPr>
            <p:cNvPr id="2164" name="Google Shape;2164;p61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65" name="Google Shape;2165;p61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66" name="Google Shape;2166;p61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67" name="Google Shape;2167;p61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68" name="Google Shape;2168;p61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169" name="Google Shape;2169;p61"/>
          <p:cNvGrpSpPr/>
          <p:nvPr/>
        </p:nvGrpSpPr>
        <p:grpSpPr>
          <a:xfrm>
            <a:off x="2966929" y="1504078"/>
            <a:ext cx="1224670" cy="1224788"/>
            <a:chOff x="719225" y="1001350"/>
            <a:chExt cx="1184400" cy="1184400"/>
          </a:xfrm>
        </p:grpSpPr>
        <p:sp>
          <p:nvSpPr>
            <p:cNvPr id="2170" name="Google Shape;2170;p61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71" name="Google Shape;2171;p61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72" name="Google Shape;2172;p61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73" name="Google Shape;2173;p61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74" name="Google Shape;2174;p61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175" name="Google Shape;2175;p61"/>
          <p:cNvGrpSpPr/>
          <p:nvPr/>
        </p:nvGrpSpPr>
        <p:grpSpPr>
          <a:xfrm>
            <a:off x="5063693" y="1504078"/>
            <a:ext cx="1224670" cy="1224788"/>
            <a:chOff x="719225" y="1001350"/>
            <a:chExt cx="1184400" cy="1184400"/>
          </a:xfrm>
        </p:grpSpPr>
        <p:sp>
          <p:nvSpPr>
            <p:cNvPr id="2176" name="Google Shape;2176;p61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77" name="Google Shape;2177;p61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78" name="Google Shape;2178;p61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79" name="Google Shape;2179;p61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80" name="Google Shape;2180;p61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181" name="Google Shape;2181;p61"/>
          <p:cNvGrpSpPr/>
          <p:nvPr/>
        </p:nvGrpSpPr>
        <p:grpSpPr>
          <a:xfrm>
            <a:off x="7160484" y="1504078"/>
            <a:ext cx="1224670" cy="1224788"/>
            <a:chOff x="719225" y="1001350"/>
            <a:chExt cx="1184400" cy="1184400"/>
          </a:xfrm>
        </p:grpSpPr>
        <p:sp>
          <p:nvSpPr>
            <p:cNvPr id="2182" name="Google Shape;2182;p61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83" name="Google Shape;2183;p61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84" name="Google Shape;2184;p61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fmla="val 317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85" name="Google Shape;2185;p61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86" name="Google Shape;2186;p61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2187" name="Google Shape;2187;p61"/>
          <p:cNvSpPr/>
          <p:nvPr>
            <p:ph idx="2" type="pic"/>
          </p:nvPr>
        </p:nvSpPr>
        <p:spPr>
          <a:xfrm>
            <a:off x="870164" y="1504048"/>
            <a:ext cx="1067100" cy="10671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2188" name="Google Shape;2188;p61"/>
          <p:cNvSpPr/>
          <p:nvPr>
            <p:ph idx="3" type="pic"/>
          </p:nvPr>
        </p:nvSpPr>
        <p:spPr>
          <a:xfrm>
            <a:off x="2966929" y="1504048"/>
            <a:ext cx="1067100" cy="10671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2189" name="Google Shape;2189;p61"/>
          <p:cNvSpPr/>
          <p:nvPr>
            <p:ph idx="4" type="pic"/>
          </p:nvPr>
        </p:nvSpPr>
        <p:spPr>
          <a:xfrm>
            <a:off x="5063693" y="1504048"/>
            <a:ext cx="1067100" cy="10671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2190" name="Google Shape;2190;p61"/>
          <p:cNvSpPr/>
          <p:nvPr>
            <p:ph idx="5" type="pic"/>
          </p:nvPr>
        </p:nvSpPr>
        <p:spPr>
          <a:xfrm>
            <a:off x="7160457" y="1504048"/>
            <a:ext cx="1067100" cy="1067100"/>
          </a:xfrm>
          <a:prstGeom prst="roundRect">
            <a:avLst>
              <a:gd fmla="val 3181" name="adj"/>
            </a:avLst>
          </a:prstGeom>
          <a:noFill/>
          <a:ln>
            <a:noFill/>
          </a:ln>
        </p:spPr>
      </p:sp>
      <p:sp>
        <p:nvSpPr>
          <p:cNvPr id="2191" name="Google Shape;2191;p61"/>
          <p:cNvSpPr txBox="1"/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92" name="Google Shape;2192;p61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193" name="Google Shape;2193;p61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94" name="Google Shape;2194;p61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5" name="Google Shape;2195;p61"/>
          <p:cNvSpPr txBox="1"/>
          <p:nvPr>
            <p:ph idx="1" type="subTitle"/>
          </p:nvPr>
        </p:nvSpPr>
        <p:spPr>
          <a:xfrm>
            <a:off x="869975" y="2867606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196" name="Google Shape;2196;p61"/>
          <p:cNvSpPr txBox="1"/>
          <p:nvPr>
            <p:ph idx="6" type="subTitle"/>
          </p:nvPr>
        </p:nvSpPr>
        <p:spPr>
          <a:xfrm>
            <a:off x="2966929" y="2867606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197" name="Google Shape;2197;p61"/>
          <p:cNvSpPr txBox="1"/>
          <p:nvPr>
            <p:ph idx="7" type="subTitle"/>
          </p:nvPr>
        </p:nvSpPr>
        <p:spPr>
          <a:xfrm>
            <a:off x="5063693" y="2867606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198" name="Google Shape;2198;p61"/>
          <p:cNvSpPr txBox="1"/>
          <p:nvPr>
            <p:ph idx="8" type="subTitle"/>
          </p:nvPr>
        </p:nvSpPr>
        <p:spPr>
          <a:xfrm>
            <a:off x="7160450" y="2867606"/>
            <a:ext cx="1534800" cy="3525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b="1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hapes - Lunar">
  <p:cSld name="BLANK_5">
    <p:bg>
      <p:bgPr>
        <a:solidFill>
          <a:schemeClr val="lt2"/>
        </a:solidFill>
      </p:bgPr>
    </p:bg>
    <p:spTree>
      <p:nvGrpSpPr>
        <p:cNvPr id="2199" name="Shape 2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0" name="Google Shape;2200;p62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201" name="Google Shape;2201;p62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2" name="Google Shape;2202;p62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203" name="Google Shape;2203;p62"/>
          <p:cNvGrpSpPr/>
          <p:nvPr/>
        </p:nvGrpSpPr>
        <p:grpSpPr>
          <a:xfrm>
            <a:off x="3287672" y="786300"/>
            <a:ext cx="2645400" cy="1880100"/>
            <a:chOff x="361200" y="538650"/>
            <a:chExt cx="2645400" cy="1880100"/>
          </a:xfrm>
        </p:grpSpPr>
        <p:sp>
          <p:nvSpPr>
            <p:cNvPr id="2204" name="Google Shape;2204;p62"/>
            <p:cNvSpPr/>
            <p:nvPr/>
          </p:nvSpPr>
          <p:spPr>
            <a:xfrm>
              <a:off x="376975" y="590650"/>
              <a:ext cx="2614575" cy="1780025"/>
            </a:xfrm>
            <a:custGeom>
              <a:rect b="b" l="l" r="r" t="t"/>
              <a:pathLst>
                <a:path extrusionOk="0" h="71201" w="104583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chemeClr val="accent4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2205" name="Google Shape;2205;p62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206" name="Google Shape;2206;p62"/>
            <p:cNvSpPr/>
            <p:nvPr/>
          </p:nvSpPr>
          <p:spPr>
            <a:xfrm>
              <a:off x="361200" y="5386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207" name="Google Shape;2207;p62"/>
          <p:cNvGrpSpPr/>
          <p:nvPr/>
        </p:nvGrpSpPr>
        <p:grpSpPr>
          <a:xfrm>
            <a:off x="6260922" y="786300"/>
            <a:ext cx="2645400" cy="1880100"/>
            <a:chOff x="361200" y="538650"/>
            <a:chExt cx="2645400" cy="1880100"/>
          </a:xfrm>
        </p:grpSpPr>
        <p:sp>
          <p:nvSpPr>
            <p:cNvPr id="2208" name="Google Shape;2208;p62"/>
            <p:cNvSpPr/>
            <p:nvPr/>
          </p:nvSpPr>
          <p:spPr>
            <a:xfrm>
              <a:off x="376975" y="590650"/>
              <a:ext cx="2614575" cy="1780025"/>
            </a:xfrm>
            <a:custGeom>
              <a:rect b="b" l="l" r="r" t="t"/>
              <a:pathLst>
                <a:path extrusionOk="0" h="71201" w="104583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chemeClr val="accent4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2209" name="Google Shape;2209;p62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210" name="Google Shape;2210;p62"/>
            <p:cNvSpPr/>
            <p:nvPr/>
          </p:nvSpPr>
          <p:spPr>
            <a:xfrm>
              <a:off x="361200" y="5386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211" name="Google Shape;2211;p62"/>
          <p:cNvGrpSpPr/>
          <p:nvPr/>
        </p:nvGrpSpPr>
        <p:grpSpPr>
          <a:xfrm>
            <a:off x="3287672" y="2853400"/>
            <a:ext cx="2645400" cy="1880100"/>
            <a:chOff x="361200" y="538650"/>
            <a:chExt cx="2645400" cy="1880100"/>
          </a:xfrm>
        </p:grpSpPr>
        <p:sp>
          <p:nvSpPr>
            <p:cNvPr id="2212" name="Google Shape;2212;p62"/>
            <p:cNvSpPr/>
            <p:nvPr/>
          </p:nvSpPr>
          <p:spPr>
            <a:xfrm>
              <a:off x="376975" y="590650"/>
              <a:ext cx="2614575" cy="1780025"/>
            </a:xfrm>
            <a:custGeom>
              <a:rect b="b" l="l" r="r" t="t"/>
              <a:pathLst>
                <a:path extrusionOk="0" h="71201" w="104583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chemeClr val="accent4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2213" name="Google Shape;2213;p62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214" name="Google Shape;2214;p62"/>
            <p:cNvSpPr/>
            <p:nvPr/>
          </p:nvSpPr>
          <p:spPr>
            <a:xfrm>
              <a:off x="361200" y="5386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215" name="Google Shape;2215;p62"/>
          <p:cNvGrpSpPr/>
          <p:nvPr/>
        </p:nvGrpSpPr>
        <p:grpSpPr>
          <a:xfrm>
            <a:off x="253047" y="2853400"/>
            <a:ext cx="2645400" cy="1880100"/>
            <a:chOff x="361200" y="538650"/>
            <a:chExt cx="2645400" cy="1880100"/>
          </a:xfrm>
        </p:grpSpPr>
        <p:sp>
          <p:nvSpPr>
            <p:cNvPr id="2216" name="Google Shape;2216;p62"/>
            <p:cNvSpPr/>
            <p:nvPr/>
          </p:nvSpPr>
          <p:spPr>
            <a:xfrm>
              <a:off x="376975" y="590650"/>
              <a:ext cx="2614575" cy="1780025"/>
            </a:xfrm>
            <a:custGeom>
              <a:rect b="b" l="l" r="r" t="t"/>
              <a:pathLst>
                <a:path extrusionOk="0" h="71201" w="104583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chemeClr val="accent4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2217" name="Google Shape;2217;p62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218" name="Google Shape;2218;p62"/>
            <p:cNvSpPr/>
            <p:nvPr/>
          </p:nvSpPr>
          <p:spPr>
            <a:xfrm>
              <a:off x="361200" y="5386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219" name="Google Shape;2219;p62"/>
          <p:cNvGrpSpPr/>
          <p:nvPr/>
        </p:nvGrpSpPr>
        <p:grpSpPr>
          <a:xfrm>
            <a:off x="6260922" y="2853400"/>
            <a:ext cx="2645400" cy="1880100"/>
            <a:chOff x="361200" y="538650"/>
            <a:chExt cx="2645400" cy="1880100"/>
          </a:xfrm>
        </p:grpSpPr>
        <p:sp>
          <p:nvSpPr>
            <p:cNvPr id="2220" name="Google Shape;2220;p62"/>
            <p:cNvSpPr/>
            <p:nvPr/>
          </p:nvSpPr>
          <p:spPr>
            <a:xfrm>
              <a:off x="376975" y="590650"/>
              <a:ext cx="2614575" cy="1780025"/>
            </a:xfrm>
            <a:custGeom>
              <a:rect b="b" l="l" r="r" t="t"/>
              <a:pathLst>
                <a:path extrusionOk="0" h="71201" w="104583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chemeClr val="accent4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2221" name="Google Shape;2221;p62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222" name="Google Shape;2222;p62"/>
            <p:cNvSpPr/>
            <p:nvPr/>
          </p:nvSpPr>
          <p:spPr>
            <a:xfrm>
              <a:off x="361200" y="5386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223" name="Google Shape;2223;p62"/>
          <p:cNvGrpSpPr/>
          <p:nvPr/>
        </p:nvGrpSpPr>
        <p:grpSpPr>
          <a:xfrm>
            <a:off x="253059" y="786300"/>
            <a:ext cx="2645400" cy="1880100"/>
            <a:chOff x="361200" y="538650"/>
            <a:chExt cx="2645400" cy="1880100"/>
          </a:xfrm>
        </p:grpSpPr>
        <p:sp>
          <p:nvSpPr>
            <p:cNvPr id="2224" name="Google Shape;2224;p62"/>
            <p:cNvSpPr/>
            <p:nvPr/>
          </p:nvSpPr>
          <p:spPr>
            <a:xfrm>
              <a:off x="376975" y="590650"/>
              <a:ext cx="2614575" cy="1780025"/>
            </a:xfrm>
            <a:custGeom>
              <a:rect b="b" l="l" r="r" t="t"/>
              <a:pathLst>
                <a:path extrusionOk="0" h="71201" w="104583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4"/>
            </a:solidFill>
            <a:ln cap="flat" cmpd="sng" w="9525">
              <a:solidFill>
                <a:schemeClr val="accent4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2225" name="Google Shape;2225;p62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226" name="Google Shape;2226;p62"/>
            <p:cNvSpPr/>
            <p:nvPr/>
          </p:nvSpPr>
          <p:spPr>
            <a:xfrm>
              <a:off x="361200" y="5386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2227" name="Google Shape;2227;p62"/>
          <p:cNvSpPr txBox="1"/>
          <p:nvPr>
            <p:ph type="title"/>
          </p:nvPr>
        </p:nvSpPr>
        <p:spPr>
          <a:xfrm>
            <a:off x="713775" y="269999"/>
            <a:ext cx="7886700" cy="4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/>
        </p:txBody>
      </p:sp>
      <p:sp>
        <p:nvSpPr>
          <p:cNvPr id="2228" name="Google Shape;2228;p62"/>
          <p:cNvSpPr txBox="1"/>
          <p:nvPr>
            <p:ph idx="1" type="subTitle"/>
          </p:nvPr>
        </p:nvSpPr>
        <p:spPr>
          <a:xfrm>
            <a:off x="481650" y="1129800"/>
            <a:ext cx="2274600" cy="10323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16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  <p:sp>
        <p:nvSpPr>
          <p:cNvPr id="2229" name="Google Shape;2229;p62"/>
          <p:cNvSpPr txBox="1"/>
          <p:nvPr>
            <p:ph idx="2" type="subTitle"/>
          </p:nvPr>
        </p:nvSpPr>
        <p:spPr>
          <a:xfrm>
            <a:off x="3534488" y="1129800"/>
            <a:ext cx="2274600" cy="10323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16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  <p:sp>
        <p:nvSpPr>
          <p:cNvPr id="2230" name="Google Shape;2230;p62"/>
          <p:cNvSpPr txBox="1"/>
          <p:nvPr>
            <p:ph idx="3" type="subTitle"/>
          </p:nvPr>
        </p:nvSpPr>
        <p:spPr>
          <a:xfrm>
            <a:off x="6504163" y="1129800"/>
            <a:ext cx="2274600" cy="10323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16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  <p:sp>
        <p:nvSpPr>
          <p:cNvPr id="2231" name="Google Shape;2231;p62"/>
          <p:cNvSpPr txBox="1"/>
          <p:nvPr>
            <p:ph idx="4" type="subTitle"/>
          </p:nvPr>
        </p:nvSpPr>
        <p:spPr>
          <a:xfrm>
            <a:off x="481650" y="3277300"/>
            <a:ext cx="2274600" cy="10323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16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  <p:sp>
        <p:nvSpPr>
          <p:cNvPr id="2232" name="Google Shape;2232;p62"/>
          <p:cNvSpPr txBox="1"/>
          <p:nvPr>
            <p:ph idx="5" type="subTitle"/>
          </p:nvPr>
        </p:nvSpPr>
        <p:spPr>
          <a:xfrm>
            <a:off x="3534488" y="3277300"/>
            <a:ext cx="2274600" cy="10323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16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  <p:sp>
        <p:nvSpPr>
          <p:cNvPr id="2233" name="Google Shape;2233;p62"/>
          <p:cNvSpPr txBox="1"/>
          <p:nvPr>
            <p:ph idx="6" type="subTitle"/>
          </p:nvPr>
        </p:nvSpPr>
        <p:spPr>
          <a:xfrm>
            <a:off x="6504163" y="3277300"/>
            <a:ext cx="2274600" cy="10323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16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pprentice Spotlight">
  <p:cSld name="OBJECT_1_3_1_1_2">
    <p:bg>
      <p:bgPr>
        <a:solidFill>
          <a:schemeClr val="dk2"/>
        </a:solidFill>
      </p:bgPr>
    </p:bg>
    <p:spTree>
      <p:nvGrpSpPr>
        <p:cNvPr id="2234" name="Shape 2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35" name="Google Shape;2235;p63"/>
          <p:cNvGrpSpPr/>
          <p:nvPr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sp>
          <p:nvSpPr>
            <p:cNvPr id="2236" name="Google Shape;2236;p63"/>
            <p:cNvSpPr/>
            <p:nvPr/>
          </p:nvSpPr>
          <p:spPr>
            <a:xfrm>
              <a:off x="417830" y="6829425"/>
              <a:ext cx="57784" cy="28575"/>
            </a:xfrm>
            <a:custGeom>
              <a:rect b="b" l="l" r="r" t="t"/>
              <a:pathLst>
                <a:path extrusionOk="0" h="28575" w="57784">
                  <a:moveTo>
                    <a:pt x="15240" y="16510"/>
                  </a:moveTo>
                  <a:lnTo>
                    <a:pt x="0" y="28575"/>
                  </a:lnTo>
                  <a:lnTo>
                    <a:pt x="57785" y="28575"/>
                  </a:lnTo>
                  <a:lnTo>
                    <a:pt x="355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7" name="Google Shape;2237;p63"/>
            <p:cNvSpPr/>
            <p:nvPr/>
          </p:nvSpPr>
          <p:spPr>
            <a:xfrm>
              <a:off x="450850" y="6458584"/>
              <a:ext cx="224155" cy="212090"/>
            </a:xfrm>
            <a:custGeom>
              <a:rect b="b" l="l" r="r" t="t"/>
              <a:pathLst>
                <a:path extrusionOk="0" h="212090" w="224155">
                  <a:moveTo>
                    <a:pt x="170815" y="17145"/>
                  </a:moveTo>
                  <a:lnTo>
                    <a:pt x="18415" y="157480"/>
                  </a:lnTo>
                  <a:lnTo>
                    <a:pt x="0" y="174625"/>
                  </a:lnTo>
                  <a:lnTo>
                    <a:pt x="34290" y="212090"/>
                  </a:lnTo>
                  <a:lnTo>
                    <a:pt x="52705" y="194945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8" name="Google Shape;2238;p63"/>
            <p:cNvSpPr/>
            <p:nvPr/>
          </p:nvSpPr>
          <p:spPr>
            <a:xfrm>
              <a:off x="1235075" y="6820534"/>
              <a:ext cx="74930" cy="37465"/>
            </a:xfrm>
            <a:custGeom>
              <a:rect b="b" l="l" r="r" t="t"/>
              <a:pathLst>
                <a:path extrusionOk="0" h="37465" w="74930">
                  <a:moveTo>
                    <a:pt x="21590" y="17145"/>
                  </a:moveTo>
                  <a:lnTo>
                    <a:pt x="0" y="37465"/>
                  </a:lnTo>
                  <a:lnTo>
                    <a:pt x="74930" y="37465"/>
                  </a:lnTo>
                  <a:lnTo>
                    <a:pt x="4064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9" name="Google Shape;2239;p63"/>
            <p:cNvSpPr/>
            <p:nvPr/>
          </p:nvSpPr>
          <p:spPr>
            <a:xfrm>
              <a:off x="26669" y="5728970"/>
              <a:ext cx="224155" cy="223520"/>
            </a:xfrm>
            <a:custGeom>
              <a:rect b="b" l="l" r="r" t="t"/>
              <a:pathLst>
                <a:path extrusionOk="0" h="223520" w="224155">
                  <a:moveTo>
                    <a:pt x="170180" y="17780"/>
                  </a:moveTo>
                  <a:lnTo>
                    <a:pt x="17780" y="170180"/>
                  </a:lnTo>
                  <a:lnTo>
                    <a:pt x="0" y="187960"/>
                  </a:lnTo>
                  <a:lnTo>
                    <a:pt x="36195" y="223520"/>
                  </a:lnTo>
                  <a:lnTo>
                    <a:pt x="53975" y="205740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0" name="Google Shape;2240;p63"/>
            <p:cNvSpPr/>
            <p:nvPr/>
          </p:nvSpPr>
          <p:spPr>
            <a:xfrm>
              <a:off x="661669" y="6090920"/>
              <a:ext cx="224155" cy="223520"/>
            </a:xfrm>
            <a:custGeom>
              <a:rect b="b" l="l" r="r" t="t"/>
              <a:pathLst>
                <a:path extrusionOk="0" h="223520" w="224155">
                  <a:moveTo>
                    <a:pt x="170180" y="17780"/>
                  </a:moveTo>
                  <a:lnTo>
                    <a:pt x="17780" y="170180"/>
                  </a:lnTo>
                  <a:lnTo>
                    <a:pt x="0" y="187960"/>
                  </a:lnTo>
                  <a:lnTo>
                    <a:pt x="36195" y="223520"/>
                  </a:lnTo>
                  <a:lnTo>
                    <a:pt x="53975" y="205740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1" name="Google Shape;2241;p63"/>
            <p:cNvSpPr/>
            <p:nvPr/>
          </p:nvSpPr>
          <p:spPr>
            <a:xfrm>
              <a:off x="1296669" y="6452870"/>
              <a:ext cx="224155" cy="223520"/>
            </a:xfrm>
            <a:custGeom>
              <a:rect b="b" l="l" r="r" t="t"/>
              <a:pathLst>
                <a:path extrusionOk="0" h="223520" w="224155">
                  <a:moveTo>
                    <a:pt x="170180" y="17780"/>
                  </a:moveTo>
                  <a:lnTo>
                    <a:pt x="17780" y="170180"/>
                  </a:lnTo>
                  <a:lnTo>
                    <a:pt x="0" y="187960"/>
                  </a:lnTo>
                  <a:lnTo>
                    <a:pt x="36195" y="223520"/>
                  </a:lnTo>
                  <a:lnTo>
                    <a:pt x="53975" y="205740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2" name="Google Shape;2242;p63"/>
            <p:cNvSpPr/>
            <p:nvPr/>
          </p:nvSpPr>
          <p:spPr>
            <a:xfrm>
              <a:off x="2076450" y="6814819"/>
              <a:ext cx="79375" cy="43180"/>
            </a:xfrm>
            <a:custGeom>
              <a:rect b="b" l="l" r="r" t="t"/>
              <a:pathLst>
                <a:path extrusionOk="0" h="43180" w="79375">
                  <a:moveTo>
                    <a:pt x="25400" y="17780"/>
                  </a:moveTo>
                  <a:lnTo>
                    <a:pt x="0" y="43180"/>
                  </a:lnTo>
                  <a:lnTo>
                    <a:pt x="72390" y="43180"/>
                  </a:lnTo>
                  <a:lnTo>
                    <a:pt x="79375" y="35561"/>
                  </a:lnTo>
                  <a:lnTo>
                    <a:pt x="438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3" name="Google Shape;2243;p63"/>
            <p:cNvSpPr/>
            <p:nvPr/>
          </p:nvSpPr>
          <p:spPr>
            <a:xfrm>
              <a:off x="250825" y="5363845"/>
              <a:ext cx="224155" cy="229870"/>
            </a:xfrm>
            <a:custGeom>
              <a:rect b="b" l="l" r="r" t="t"/>
              <a:pathLst>
                <a:path extrusionOk="0" h="229870" w="224155">
                  <a:moveTo>
                    <a:pt x="224155" y="35560"/>
                  </a:moveTo>
                  <a:lnTo>
                    <a:pt x="187960" y="0"/>
                  </a:lnTo>
                  <a:lnTo>
                    <a:pt x="170180" y="18415"/>
                  </a:ln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4" name="Google Shape;2244;p63"/>
            <p:cNvSpPr/>
            <p:nvPr/>
          </p:nvSpPr>
          <p:spPr>
            <a:xfrm>
              <a:off x="885825" y="5725795"/>
              <a:ext cx="224155" cy="229870"/>
            </a:xfrm>
            <a:custGeom>
              <a:rect b="b" l="l" r="r" t="t"/>
              <a:pathLst>
                <a:path extrusionOk="0" h="229870" w="224155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lnTo>
                    <a:pt x="224155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5" name="Google Shape;2245;p63"/>
            <p:cNvSpPr/>
            <p:nvPr/>
          </p:nvSpPr>
          <p:spPr>
            <a:xfrm>
              <a:off x="1520825" y="6087745"/>
              <a:ext cx="224154" cy="229870"/>
            </a:xfrm>
            <a:custGeom>
              <a:rect b="b" l="l" r="r" t="t"/>
              <a:pathLst>
                <a:path extrusionOk="0" h="229870" w="224154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lnTo>
                    <a:pt x="224155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6" name="Google Shape;2246;p63"/>
            <p:cNvSpPr/>
            <p:nvPr/>
          </p:nvSpPr>
          <p:spPr>
            <a:xfrm>
              <a:off x="2155825" y="6449695"/>
              <a:ext cx="224154" cy="229870"/>
            </a:xfrm>
            <a:custGeom>
              <a:rect b="b" l="l" r="r" t="t"/>
              <a:pathLst>
                <a:path extrusionOk="0" h="229870" w="224154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lnTo>
                    <a:pt x="224155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7" name="Google Shape;2247;p63"/>
            <p:cNvSpPr/>
            <p:nvPr/>
          </p:nvSpPr>
          <p:spPr>
            <a:xfrm>
              <a:off x="2933700" y="6811644"/>
              <a:ext cx="81279" cy="46355"/>
            </a:xfrm>
            <a:custGeom>
              <a:rect b="b" l="l" r="r" t="t"/>
              <a:pathLst>
                <a:path extrusionOk="0" h="46355" w="81279">
                  <a:moveTo>
                    <a:pt x="27305" y="18415"/>
                  </a:moveTo>
                  <a:lnTo>
                    <a:pt x="0" y="46355"/>
                  </a:lnTo>
                  <a:lnTo>
                    <a:pt x="70485" y="46355"/>
                  </a:lnTo>
                  <a:lnTo>
                    <a:pt x="81280" y="35561"/>
                  </a:lnTo>
                  <a:lnTo>
                    <a:pt x="4508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8" name="Google Shape;2248;p63"/>
            <p:cNvSpPr/>
            <p:nvPr/>
          </p:nvSpPr>
          <p:spPr>
            <a:xfrm>
              <a:off x="478790" y="5001895"/>
              <a:ext cx="224790" cy="229870"/>
            </a:xfrm>
            <a:custGeom>
              <a:rect b="b" l="l" r="r" t="t"/>
              <a:pathLst>
                <a:path extrusionOk="0" h="229870" w="224790">
                  <a:moveTo>
                    <a:pt x="54610" y="211455"/>
                  </a:move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lnTo>
                    <a:pt x="170180" y="18415"/>
                  </a:ln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9" name="Google Shape;2249;p63"/>
            <p:cNvSpPr/>
            <p:nvPr/>
          </p:nvSpPr>
          <p:spPr>
            <a:xfrm>
              <a:off x="1113789" y="5363845"/>
              <a:ext cx="224790" cy="229870"/>
            </a:xfrm>
            <a:custGeom>
              <a:rect b="b" l="l" r="r" t="t"/>
              <a:pathLst>
                <a:path extrusionOk="0" h="229870" w="224790">
                  <a:moveTo>
                    <a:pt x="224790" y="35560"/>
                  </a:moveTo>
                  <a:lnTo>
                    <a:pt x="187960" y="0"/>
                  </a:lnTo>
                  <a:lnTo>
                    <a:pt x="170180" y="18415"/>
                  </a:ln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0" name="Google Shape;2250;p63"/>
            <p:cNvSpPr/>
            <p:nvPr/>
          </p:nvSpPr>
          <p:spPr>
            <a:xfrm>
              <a:off x="1748789" y="5725795"/>
              <a:ext cx="224789" cy="229870"/>
            </a:xfrm>
            <a:custGeom>
              <a:rect b="b" l="l" r="r" t="t"/>
              <a:pathLst>
                <a:path extrusionOk="0" h="229870" w="224789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1" name="Google Shape;2251;p63"/>
            <p:cNvSpPr/>
            <p:nvPr/>
          </p:nvSpPr>
          <p:spPr>
            <a:xfrm>
              <a:off x="2383789" y="6087745"/>
              <a:ext cx="224789" cy="229870"/>
            </a:xfrm>
            <a:custGeom>
              <a:rect b="b" l="l" r="r" t="t"/>
              <a:pathLst>
                <a:path extrusionOk="0" h="229870" w="224789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2" name="Google Shape;2252;p63"/>
            <p:cNvSpPr/>
            <p:nvPr/>
          </p:nvSpPr>
          <p:spPr>
            <a:xfrm>
              <a:off x="3018789" y="6449695"/>
              <a:ext cx="224789" cy="229870"/>
            </a:xfrm>
            <a:custGeom>
              <a:rect b="b" l="l" r="r" t="t"/>
              <a:pathLst>
                <a:path extrusionOk="0" h="229870" w="224789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3" name="Google Shape;2253;p63"/>
            <p:cNvSpPr/>
            <p:nvPr/>
          </p:nvSpPr>
          <p:spPr>
            <a:xfrm>
              <a:off x="3797300" y="6811644"/>
              <a:ext cx="81279" cy="46355"/>
            </a:xfrm>
            <a:custGeom>
              <a:rect b="b" l="l" r="r" t="t"/>
              <a:pathLst>
                <a:path extrusionOk="0" h="46355" w="81279">
                  <a:moveTo>
                    <a:pt x="26670" y="18415"/>
                  </a:moveTo>
                  <a:lnTo>
                    <a:pt x="0" y="46355"/>
                  </a:lnTo>
                  <a:lnTo>
                    <a:pt x="70485" y="46355"/>
                  </a:lnTo>
                  <a:lnTo>
                    <a:pt x="81280" y="35561"/>
                  </a:lnTo>
                  <a:lnTo>
                    <a:pt x="444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4" name="Google Shape;2254;p63"/>
            <p:cNvSpPr/>
            <p:nvPr/>
          </p:nvSpPr>
          <p:spPr>
            <a:xfrm>
              <a:off x="67310" y="4281804"/>
              <a:ext cx="224155" cy="222885"/>
            </a:xfrm>
            <a:custGeom>
              <a:rect b="b" l="l" r="r" t="t"/>
              <a:pathLst>
                <a:path extrusionOk="0" h="222885" w="224155">
                  <a:moveTo>
                    <a:pt x="0" y="186690"/>
                  </a:move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5" name="Google Shape;2255;p63"/>
            <p:cNvSpPr/>
            <p:nvPr/>
          </p:nvSpPr>
          <p:spPr>
            <a:xfrm>
              <a:off x="702309" y="4643754"/>
              <a:ext cx="224154" cy="222885"/>
            </a:xfrm>
            <a:custGeom>
              <a:rect b="b" l="l" r="r" t="t"/>
              <a:pathLst>
                <a:path extrusionOk="0" h="222885" w="224154">
                  <a:moveTo>
                    <a:pt x="53975" y="20510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6" name="Google Shape;2256;p63"/>
            <p:cNvSpPr/>
            <p:nvPr/>
          </p:nvSpPr>
          <p:spPr>
            <a:xfrm>
              <a:off x="1337310" y="5005704"/>
              <a:ext cx="224154" cy="222885"/>
            </a:xfrm>
            <a:custGeom>
              <a:rect b="b" l="l" r="r" t="t"/>
              <a:pathLst>
                <a:path extrusionOk="0" h="222885" w="224154">
                  <a:moveTo>
                    <a:pt x="53975" y="20510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7" name="Google Shape;2257;p63"/>
            <p:cNvSpPr/>
            <p:nvPr/>
          </p:nvSpPr>
          <p:spPr>
            <a:xfrm>
              <a:off x="1972310" y="5367654"/>
              <a:ext cx="224154" cy="222885"/>
            </a:xfrm>
            <a:custGeom>
              <a:rect b="b" l="l" r="r" t="t"/>
              <a:pathLst>
                <a:path extrusionOk="0" h="222885" w="224154">
                  <a:moveTo>
                    <a:pt x="224155" y="35560"/>
                  </a:move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8" name="Google Shape;2258;p63"/>
            <p:cNvSpPr/>
            <p:nvPr/>
          </p:nvSpPr>
          <p:spPr>
            <a:xfrm>
              <a:off x="2607310" y="5729604"/>
              <a:ext cx="224154" cy="222885"/>
            </a:xfrm>
            <a:custGeom>
              <a:rect b="b" l="l" r="r" t="t"/>
              <a:pathLst>
                <a:path extrusionOk="0" h="222885" w="224154">
                  <a:moveTo>
                    <a:pt x="170180" y="17780"/>
                  </a:move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9" name="Google Shape;2259;p63"/>
            <p:cNvSpPr/>
            <p:nvPr/>
          </p:nvSpPr>
          <p:spPr>
            <a:xfrm>
              <a:off x="3242310" y="6091554"/>
              <a:ext cx="224155" cy="222885"/>
            </a:xfrm>
            <a:custGeom>
              <a:rect b="b" l="l" r="r" t="t"/>
              <a:pathLst>
                <a:path extrusionOk="0" h="222885" w="224155">
                  <a:moveTo>
                    <a:pt x="170180" y="17780"/>
                  </a:move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0" name="Google Shape;2260;p63"/>
            <p:cNvSpPr/>
            <p:nvPr/>
          </p:nvSpPr>
          <p:spPr>
            <a:xfrm>
              <a:off x="3877309" y="6453504"/>
              <a:ext cx="224155" cy="222885"/>
            </a:xfrm>
            <a:custGeom>
              <a:rect b="b" l="l" r="r" t="t"/>
              <a:pathLst>
                <a:path extrusionOk="0" h="222885" w="224155">
                  <a:moveTo>
                    <a:pt x="170180" y="17780"/>
                  </a:move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1" name="Google Shape;2261;p63"/>
            <p:cNvSpPr/>
            <p:nvPr/>
          </p:nvSpPr>
          <p:spPr>
            <a:xfrm>
              <a:off x="4657725" y="6815455"/>
              <a:ext cx="78740" cy="42544"/>
            </a:xfrm>
            <a:custGeom>
              <a:rect b="b" l="l" r="r" t="t"/>
              <a:pathLst>
                <a:path extrusionOk="0" h="42544" w="78740">
                  <a:moveTo>
                    <a:pt x="24765" y="17780"/>
                  </a:moveTo>
                  <a:lnTo>
                    <a:pt x="0" y="42545"/>
                  </a:lnTo>
                  <a:lnTo>
                    <a:pt x="71755" y="42545"/>
                  </a:lnTo>
                  <a:lnTo>
                    <a:pt x="78740" y="35560"/>
                  </a:lnTo>
                  <a:lnTo>
                    <a:pt x="431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2" name="Google Shape;2262;p63"/>
            <p:cNvSpPr/>
            <p:nvPr/>
          </p:nvSpPr>
          <p:spPr>
            <a:xfrm>
              <a:off x="276859" y="3926204"/>
              <a:ext cx="224155" cy="210185"/>
            </a:xfrm>
            <a:custGeom>
              <a:rect b="b" l="l" r="r" t="t"/>
              <a:pathLst>
                <a:path extrusionOk="0" h="210185" w="224155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3" name="Google Shape;2263;p63"/>
            <p:cNvSpPr/>
            <p:nvPr/>
          </p:nvSpPr>
          <p:spPr>
            <a:xfrm>
              <a:off x="911860" y="4288154"/>
              <a:ext cx="224154" cy="210185"/>
            </a:xfrm>
            <a:custGeom>
              <a:rect b="b" l="l" r="r" t="t"/>
              <a:pathLst>
                <a:path extrusionOk="0" h="210185" w="224154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4" name="Google Shape;2264;p63"/>
            <p:cNvSpPr/>
            <p:nvPr/>
          </p:nvSpPr>
          <p:spPr>
            <a:xfrm>
              <a:off x="1546860" y="4650104"/>
              <a:ext cx="224154" cy="210185"/>
            </a:xfrm>
            <a:custGeom>
              <a:rect b="b" l="l" r="r" t="t"/>
              <a:pathLst>
                <a:path extrusionOk="0" h="210185" w="224154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5" name="Google Shape;2265;p63"/>
            <p:cNvSpPr/>
            <p:nvPr/>
          </p:nvSpPr>
          <p:spPr>
            <a:xfrm>
              <a:off x="2181860" y="5012054"/>
              <a:ext cx="224154" cy="210185"/>
            </a:xfrm>
            <a:custGeom>
              <a:rect b="b" l="l" r="r" t="t"/>
              <a:pathLst>
                <a:path extrusionOk="0" h="210185" w="224154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6" name="Google Shape;2266;p63"/>
            <p:cNvSpPr/>
            <p:nvPr/>
          </p:nvSpPr>
          <p:spPr>
            <a:xfrm>
              <a:off x="2816860" y="5374004"/>
              <a:ext cx="224154" cy="210185"/>
            </a:xfrm>
            <a:custGeom>
              <a:rect b="b" l="l" r="r" t="t"/>
              <a:pathLst>
                <a:path extrusionOk="0" h="210185" w="224154">
                  <a:moveTo>
                    <a:pt x="224155" y="37465"/>
                  </a:move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7" name="Google Shape;2267;p63"/>
            <p:cNvSpPr/>
            <p:nvPr/>
          </p:nvSpPr>
          <p:spPr>
            <a:xfrm>
              <a:off x="3451859" y="5735954"/>
              <a:ext cx="224155" cy="210185"/>
            </a:xfrm>
            <a:custGeom>
              <a:rect b="b" l="l" r="r" t="t"/>
              <a:pathLst>
                <a:path extrusionOk="0" h="210185" w="224155">
                  <a:moveTo>
                    <a:pt x="170815" y="16510"/>
                  </a:move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8" name="Google Shape;2268;p63"/>
            <p:cNvSpPr/>
            <p:nvPr/>
          </p:nvSpPr>
          <p:spPr>
            <a:xfrm>
              <a:off x="4086859" y="6097904"/>
              <a:ext cx="224155" cy="210185"/>
            </a:xfrm>
            <a:custGeom>
              <a:rect b="b" l="l" r="r" t="t"/>
              <a:pathLst>
                <a:path extrusionOk="0" h="210185" w="224155">
                  <a:moveTo>
                    <a:pt x="170815" y="16510"/>
                  </a:move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9" name="Google Shape;2269;p63"/>
            <p:cNvSpPr/>
            <p:nvPr/>
          </p:nvSpPr>
          <p:spPr>
            <a:xfrm>
              <a:off x="4721859" y="6459854"/>
              <a:ext cx="224155" cy="210185"/>
            </a:xfrm>
            <a:custGeom>
              <a:rect b="b" l="l" r="r" t="t"/>
              <a:pathLst>
                <a:path extrusionOk="0" h="210185" w="224155">
                  <a:moveTo>
                    <a:pt x="170815" y="16510"/>
                  </a:move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0" name="Google Shape;2270;p63"/>
            <p:cNvSpPr/>
            <p:nvPr/>
          </p:nvSpPr>
          <p:spPr>
            <a:xfrm>
              <a:off x="5506720" y="6821805"/>
              <a:ext cx="73025" cy="36194"/>
            </a:xfrm>
            <a:custGeom>
              <a:rect b="b" l="l" r="r" t="t"/>
              <a:pathLst>
                <a:path extrusionOk="0" h="36194" w="73025">
                  <a:moveTo>
                    <a:pt x="20955" y="16510"/>
                  </a:moveTo>
                  <a:lnTo>
                    <a:pt x="0" y="36195"/>
                  </a:lnTo>
                  <a:lnTo>
                    <a:pt x="73025" y="36195"/>
                  </a:lnTo>
                  <a:lnTo>
                    <a:pt x="400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1" name="Google Shape;2271;p63"/>
            <p:cNvSpPr/>
            <p:nvPr/>
          </p:nvSpPr>
          <p:spPr>
            <a:xfrm>
              <a:off x="463550" y="3573145"/>
              <a:ext cx="224155" cy="191770"/>
            </a:xfrm>
            <a:custGeom>
              <a:rect b="b" l="l" r="r" t="t"/>
              <a:pathLst>
                <a:path extrusionOk="0" h="191770" w="224155">
                  <a:moveTo>
                    <a:pt x="0" y="151765"/>
                  </a:move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2" name="Google Shape;2272;p63"/>
            <p:cNvSpPr/>
            <p:nvPr/>
          </p:nvSpPr>
          <p:spPr>
            <a:xfrm>
              <a:off x="1098550" y="3935095"/>
              <a:ext cx="224155" cy="191770"/>
            </a:xfrm>
            <a:custGeom>
              <a:rect b="b" l="l" r="r" t="t"/>
              <a:pathLst>
                <a:path extrusionOk="0" h="191770" w="224155">
                  <a:moveTo>
                    <a:pt x="203835" y="55880"/>
                  </a:move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3" name="Google Shape;2273;p63"/>
            <p:cNvSpPr/>
            <p:nvPr/>
          </p:nvSpPr>
          <p:spPr>
            <a:xfrm>
              <a:off x="1733550" y="429704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203835" y="55880"/>
                  </a:move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4" name="Google Shape;2274;p63"/>
            <p:cNvSpPr/>
            <p:nvPr/>
          </p:nvSpPr>
          <p:spPr>
            <a:xfrm>
              <a:off x="2368550" y="465899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203835" y="55880"/>
                  </a:move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5" name="Google Shape;2275;p63"/>
            <p:cNvSpPr/>
            <p:nvPr/>
          </p:nvSpPr>
          <p:spPr>
            <a:xfrm>
              <a:off x="3003550" y="502094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51435" y="175895"/>
                  </a:move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6" name="Google Shape;2276;p63"/>
            <p:cNvSpPr/>
            <p:nvPr/>
          </p:nvSpPr>
          <p:spPr>
            <a:xfrm>
              <a:off x="3638550" y="538289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224155" y="40005"/>
                  </a:move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7" name="Google Shape;2277;p63"/>
            <p:cNvSpPr/>
            <p:nvPr/>
          </p:nvSpPr>
          <p:spPr>
            <a:xfrm>
              <a:off x="4273550" y="574484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172720" y="15875"/>
                  </a:move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8" name="Google Shape;2278;p63"/>
            <p:cNvSpPr/>
            <p:nvPr/>
          </p:nvSpPr>
          <p:spPr>
            <a:xfrm>
              <a:off x="4908550" y="610679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172720" y="15875"/>
                  </a:move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9" name="Google Shape;2279;p63"/>
            <p:cNvSpPr/>
            <p:nvPr/>
          </p:nvSpPr>
          <p:spPr>
            <a:xfrm>
              <a:off x="5543550" y="6468745"/>
              <a:ext cx="224154" cy="191770"/>
            </a:xfrm>
            <a:custGeom>
              <a:rect b="b" l="l" r="r" t="t"/>
              <a:pathLst>
                <a:path extrusionOk="0" h="191770" w="224154">
                  <a:moveTo>
                    <a:pt x="172720" y="15875"/>
                  </a:move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0" name="Google Shape;2280;p63"/>
            <p:cNvSpPr/>
            <p:nvPr/>
          </p:nvSpPr>
          <p:spPr>
            <a:xfrm>
              <a:off x="6336665" y="6830694"/>
              <a:ext cx="55879" cy="27305"/>
            </a:xfrm>
            <a:custGeom>
              <a:rect b="b" l="l" r="r" t="t"/>
              <a:pathLst>
                <a:path extrusionOk="0" h="27305" w="55879">
                  <a:moveTo>
                    <a:pt x="14605" y="15875"/>
                  </a:moveTo>
                  <a:lnTo>
                    <a:pt x="0" y="27305"/>
                  </a:lnTo>
                  <a:lnTo>
                    <a:pt x="55880" y="27305"/>
                  </a:lnTo>
                  <a:lnTo>
                    <a:pt x="3429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1" name="Google Shape;2281;p63"/>
            <p:cNvSpPr/>
            <p:nvPr/>
          </p:nvSpPr>
          <p:spPr>
            <a:xfrm>
              <a:off x="0" y="2861310"/>
              <a:ext cx="209550" cy="167639"/>
            </a:xfrm>
            <a:custGeom>
              <a:rect b="b" l="l" r="r" t="t"/>
              <a:pathLst>
                <a:path extrusionOk="0" h="167639" w="209550">
                  <a:moveTo>
                    <a:pt x="35560" y="154305"/>
                  </a:moveTo>
                  <a:lnTo>
                    <a:pt x="187960" y="56515"/>
                  </a:lnTo>
                  <a:lnTo>
                    <a:pt x="209550" y="43180"/>
                  </a:lnTo>
                  <a:lnTo>
                    <a:pt x="181610" y="0"/>
                  </a:lnTo>
                  <a:lnTo>
                    <a:pt x="160655" y="13970"/>
                  </a:lnTo>
                  <a:lnTo>
                    <a:pt x="8255" y="111125"/>
                  </a:lnTo>
                  <a:lnTo>
                    <a:pt x="0" y="116205"/>
                  </a:lnTo>
                  <a:lnTo>
                    <a:pt x="0" y="145415"/>
                  </a:lnTo>
                  <a:lnTo>
                    <a:pt x="13970" y="1676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2" name="Google Shape;2282;p63"/>
            <p:cNvSpPr/>
            <p:nvPr/>
          </p:nvSpPr>
          <p:spPr>
            <a:xfrm>
              <a:off x="621665" y="3223260"/>
              <a:ext cx="222884" cy="167639"/>
            </a:xfrm>
            <a:custGeom>
              <a:rect b="b" l="l" r="r" t="t"/>
              <a:pathLst>
                <a:path extrusionOk="0" h="167639" w="222884">
                  <a:moveTo>
                    <a:pt x="21590" y="111125"/>
                  </a:move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lnTo>
                    <a:pt x="173990" y="139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3" name="Google Shape;2283;p63"/>
            <p:cNvSpPr/>
            <p:nvPr/>
          </p:nvSpPr>
          <p:spPr>
            <a:xfrm>
              <a:off x="1256664" y="3585209"/>
              <a:ext cx="222885" cy="167640"/>
            </a:xfrm>
            <a:custGeom>
              <a:rect b="b" l="l" r="r" t="t"/>
              <a:pathLst>
                <a:path extrusionOk="0" h="167640" w="222885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4" name="Google Shape;2284;p63"/>
            <p:cNvSpPr/>
            <p:nvPr/>
          </p:nvSpPr>
          <p:spPr>
            <a:xfrm>
              <a:off x="1891664" y="3947159"/>
              <a:ext cx="222885" cy="167640"/>
            </a:xfrm>
            <a:custGeom>
              <a:rect b="b" l="l" r="r" t="t"/>
              <a:pathLst>
                <a:path extrusionOk="0" h="167640" w="222885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5" name="Google Shape;2285;p63"/>
            <p:cNvSpPr/>
            <p:nvPr/>
          </p:nvSpPr>
          <p:spPr>
            <a:xfrm>
              <a:off x="2526664" y="4309109"/>
              <a:ext cx="222885" cy="167640"/>
            </a:xfrm>
            <a:custGeom>
              <a:rect b="b" l="l" r="r" t="t"/>
              <a:pathLst>
                <a:path extrusionOk="0" h="167640" w="222885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6" name="Google Shape;2286;p63"/>
            <p:cNvSpPr/>
            <p:nvPr/>
          </p:nvSpPr>
          <p:spPr>
            <a:xfrm>
              <a:off x="3161664" y="4671059"/>
              <a:ext cx="222885" cy="167640"/>
            </a:xfrm>
            <a:custGeom>
              <a:rect b="b" l="l" r="r" t="t"/>
              <a:pathLst>
                <a:path extrusionOk="0" h="167640" w="222885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7" name="Google Shape;2287;p63"/>
            <p:cNvSpPr/>
            <p:nvPr/>
          </p:nvSpPr>
          <p:spPr>
            <a:xfrm>
              <a:off x="3796665" y="5033009"/>
              <a:ext cx="222884" cy="167640"/>
            </a:xfrm>
            <a:custGeom>
              <a:rect b="b" l="l" r="r" t="t"/>
              <a:pathLst>
                <a:path extrusionOk="0" h="167640" w="222884">
                  <a:moveTo>
                    <a:pt x="48895" y="154305"/>
                  </a:move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8" name="Google Shape;2288;p63"/>
            <p:cNvSpPr/>
            <p:nvPr/>
          </p:nvSpPr>
          <p:spPr>
            <a:xfrm>
              <a:off x="4431665" y="5394959"/>
              <a:ext cx="222884" cy="167640"/>
            </a:xfrm>
            <a:custGeom>
              <a:rect b="b" l="l" r="r" t="t"/>
              <a:pathLst>
                <a:path extrusionOk="0" h="167640" w="222884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9" name="Google Shape;2289;p63"/>
            <p:cNvSpPr/>
            <p:nvPr/>
          </p:nvSpPr>
          <p:spPr>
            <a:xfrm>
              <a:off x="5066665" y="5756909"/>
              <a:ext cx="222884" cy="167640"/>
            </a:xfrm>
            <a:custGeom>
              <a:rect b="b" l="l" r="r" t="t"/>
              <a:pathLst>
                <a:path extrusionOk="0" h="167640" w="222884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0" name="Google Shape;2290;p63"/>
            <p:cNvSpPr/>
            <p:nvPr/>
          </p:nvSpPr>
          <p:spPr>
            <a:xfrm>
              <a:off x="5701665" y="6118859"/>
              <a:ext cx="222884" cy="167640"/>
            </a:xfrm>
            <a:custGeom>
              <a:rect b="b" l="l" r="r" t="t"/>
              <a:pathLst>
                <a:path extrusionOk="0" h="167640" w="222884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1" name="Google Shape;2291;p63"/>
            <p:cNvSpPr/>
            <p:nvPr/>
          </p:nvSpPr>
          <p:spPr>
            <a:xfrm>
              <a:off x="6336665" y="6480809"/>
              <a:ext cx="222884" cy="167640"/>
            </a:xfrm>
            <a:custGeom>
              <a:rect b="b" l="l" r="r" t="t"/>
              <a:pathLst>
                <a:path extrusionOk="0" h="167640" w="222884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2" name="Google Shape;2292;p63"/>
            <p:cNvSpPr/>
            <p:nvPr/>
          </p:nvSpPr>
          <p:spPr>
            <a:xfrm>
              <a:off x="7143115" y="6842759"/>
              <a:ext cx="33654" cy="15240"/>
            </a:xfrm>
            <a:custGeom>
              <a:rect b="b" l="l" r="r" t="t"/>
              <a:pathLst>
                <a:path extrusionOk="0" h="15240" w="33654">
                  <a:moveTo>
                    <a:pt x="2540" y="13970"/>
                  </a:moveTo>
                  <a:lnTo>
                    <a:pt x="0" y="15240"/>
                  </a:lnTo>
                  <a:lnTo>
                    <a:pt x="33655" y="15240"/>
                  </a:lnTo>
                  <a:lnTo>
                    <a:pt x="234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3" name="Google Shape;2293;p63"/>
            <p:cNvSpPr/>
            <p:nvPr/>
          </p:nvSpPr>
          <p:spPr>
            <a:xfrm>
              <a:off x="109220" y="251460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44450" y="127000"/>
                  </a:move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4" name="Google Shape;2294;p63"/>
            <p:cNvSpPr/>
            <p:nvPr/>
          </p:nvSpPr>
          <p:spPr>
            <a:xfrm>
              <a:off x="744219" y="2876550"/>
              <a:ext cx="219710" cy="137795"/>
            </a:xfrm>
            <a:custGeom>
              <a:rect b="b" l="l" r="r" t="t"/>
              <a:pathLst>
                <a:path extrusionOk="0" h="137795" w="219710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5" name="Google Shape;2295;p63"/>
            <p:cNvSpPr/>
            <p:nvPr/>
          </p:nvSpPr>
          <p:spPr>
            <a:xfrm>
              <a:off x="1379219" y="3238500"/>
              <a:ext cx="219710" cy="137795"/>
            </a:xfrm>
            <a:custGeom>
              <a:rect b="b" l="l" r="r" t="t"/>
              <a:pathLst>
                <a:path extrusionOk="0" h="137795" w="219710">
                  <a:moveTo>
                    <a:pt x="0" y="91440"/>
                  </a:move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6" name="Google Shape;2296;p63"/>
            <p:cNvSpPr/>
            <p:nvPr/>
          </p:nvSpPr>
          <p:spPr>
            <a:xfrm>
              <a:off x="2014220" y="360045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7" name="Google Shape;2297;p63"/>
            <p:cNvSpPr/>
            <p:nvPr/>
          </p:nvSpPr>
          <p:spPr>
            <a:xfrm>
              <a:off x="2649220" y="396240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8" name="Google Shape;2298;p63"/>
            <p:cNvSpPr/>
            <p:nvPr/>
          </p:nvSpPr>
          <p:spPr>
            <a:xfrm>
              <a:off x="3284220" y="432435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9" name="Google Shape;2299;p63"/>
            <p:cNvSpPr/>
            <p:nvPr/>
          </p:nvSpPr>
          <p:spPr>
            <a:xfrm>
              <a:off x="3919220" y="468630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0" name="Google Shape;2300;p63"/>
            <p:cNvSpPr/>
            <p:nvPr/>
          </p:nvSpPr>
          <p:spPr>
            <a:xfrm>
              <a:off x="4554220" y="504825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44450" y="127000"/>
                  </a:move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1" name="Google Shape;2301;p63"/>
            <p:cNvSpPr/>
            <p:nvPr/>
          </p:nvSpPr>
          <p:spPr>
            <a:xfrm>
              <a:off x="5189220" y="541020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2" name="Google Shape;2302;p63"/>
            <p:cNvSpPr/>
            <p:nvPr/>
          </p:nvSpPr>
          <p:spPr>
            <a:xfrm>
              <a:off x="5824220" y="5772150"/>
              <a:ext cx="219709" cy="137795"/>
            </a:xfrm>
            <a:custGeom>
              <a:rect b="b" l="l" r="r" t="t"/>
              <a:pathLst>
                <a:path extrusionOk="0" h="137795" w="219709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3" name="Google Shape;2303;p63"/>
            <p:cNvSpPr/>
            <p:nvPr/>
          </p:nvSpPr>
          <p:spPr>
            <a:xfrm>
              <a:off x="6459220" y="6134100"/>
              <a:ext cx="219710" cy="137795"/>
            </a:xfrm>
            <a:custGeom>
              <a:rect b="b" l="l" r="r" t="t"/>
              <a:pathLst>
                <a:path extrusionOk="0" h="137795" w="219710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4" name="Google Shape;2304;p63"/>
            <p:cNvSpPr/>
            <p:nvPr/>
          </p:nvSpPr>
          <p:spPr>
            <a:xfrm>
              <a:off x="7094219" y="6496050"/>
              <a:ext cx="219710" cy="137794"/>
            </a:xfrm>
            <a:custGeom>
              <a:rect b="b" l="l" r="r" t="t"/>
              <a:pathLst>
                <a:path extrusionOk="0" h="137794" w="219710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1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5" name="Google Shape;2305;p63"/>
            <p:cNvSpPr/>
            <p:nvPr/>
          </p:nvSpPr>
          <p:spPr>
            <a:xfrm>
              <a:off x="192404" y="2169795"/>
              <a:ext cx="214629" cy="102869"/>
            </a:xfrm>
            <a:custGeom>
              <a:rect b="b" l="l" r="r" t="t"/>
              <a:pathLst>
                <a:path extrusionOk="0" h="102869" w="214629">
                  <a:moveTo>
                    <a:pt x="24765" y="47625"/>
                  </a:move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lnTo>
                    <a:pt x="177165" y="63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6" name="Google Shape;2306;p63"/>
            <p:cNvSpPr/>
            <p:nvPr/>
          </p:nvSpPr>
          <p:spPr>
            <a:xfrm>
              <a:off x="827405" y="2531745"/>
              <a:ext cx="214630" cy="102869"/>
            </a:xfrm>
            <a:custGeom>
              <a:rect b="b" l="l" r="r" t="t"/>
              <a:pathLst>
                <a:path extrusionOk="0" h="102869" w="21463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7" name="Google Shape;2307;p63"/>
            <p:cNvSpPr/>
            <p:nvPr/>
          </p:nvSpPr>
          <p:spPr>
            <a:xfrm>
              <a:off x="1462405" y="2893695"/>
              <a:ext cx="214630" cy="102869"/>
            </a:xfrm>
            <a:custGeom>
              <a:rect b="b" l="l" r="r" t="t"/>
              <a:pathLst>
                <a:path extrusionOk="0" h="102869" w="21463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8" name="Google Shape;2308;p63"/>
            <p:cNvSpPr/>
            <p:nvPr/>
          </p:nvSpPr>
          <p:spPr>
            <a:xfrm>
              <a:off x="2097404" y="3255645"/>
              <a:ext cx="214630" cy="102870"/>
            </a:xfrm>
            <a:custGeom>
              <a:rect b="b" l="l" r="r" t="t"/>
              <a:pathLst>
                <a:path extrusionOk="0" h="102870" w="214630">
                  <a:moveTo>
                    <a:pt x="37465" y="96520"/>
                  </a:move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9" name="Google Shape;2309;p63"/>
            <p:cNvSpPr/>
            <p:nvPr/>
          </p:nvSpPr>
          <p:spPr>
            <a:xfrm>
              <a:off x="2732404" y="3617595"/>
              <a:ext cx="214630" cy="102870"/>
            </a:xfrm>
            <a:custGeom>
              <a:rect b="b" l="l" r="r" t="t"/>
              <a:pathLst>
                <a:path extrusionOk="0" h="102870" w="21463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0" name="Google Shape;2310;p63"/>
            <p:cNvSpPr/>
            <p:nvPr/>
          </p:nvSpPr>
          <p:spPr>
            <a:xfrm>
              <a:off x="3367404" y="397954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1" name="Google Shape;2311;p63"/>
            <p:cNvSpPr/>
            <p:nvPr/>
          </p:nvSpPr>
          <p:spPr>
            <a:xfrm>
              <a:off x="4002404" y="434149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2" name="Google Shape;2312;p63"/>
            <p:cNvSpPr/>
            <p:nvPr/>
          </p:nvSpPr>
          <p:spPr>
            <a:xfrm>
              <a:off x="4637404" y="470344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3" name="Google Shape;2313;p63"/>
            <p:cNvSpPr/>
            <p:nvPr/>
          </p:nvSpPr>
          <p:spPr>
            <a:xfrm>
              <a:off x="5272404" y="506539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177165" y="6350"/>
                  </a:move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4" name="Google Shape;2314;p63"/>
            <p:cNvSpPr/>
            <p:nvPr/>
          </p:nvSpPr>
          <p:spPr>
            <a:xfrm>
              <a:off x="5907404" y="542734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177165" y="6350"/>
                  </a:move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5" name="Google Shape;2315;p63"/>
            <p:cNvSpPr/>
            <p:nvPr/>
          </p:nvSpPr>
          <p:spPr>
            <a:xfrm>
              <a:off x="6542405" y="578929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177164" y="6350"/>
                  </a:moveTo>
                  <a:lnTo>
                    <a:pt x="24764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4" y="96520"/>
                  </a:lnTo>
                  <a:lnTo>
                    <a:pt x="189864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6" name="Google Shape;2316;p63"/>
            <p:cNvSpPr/>
            <p:nvPr/>
          </p:nvSpPr>
          <p:spPr>
            <a:xfrm>
              <a:off x="7177405" y="6151245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177164" y="6350"/>
                  </a:moveTo>
                  <a:lnTo>
                    <a:pt x="24764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4" y="96520"/>
                  </a:lnTo>
                  <a:lnTo>
                    <a:pt x="189864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7" name="Google Shape;2317;p63"/>
            <p:cNvSpPr/>
            <p:nvPr/>
          </p:nvSpPr>
          <p:spPr>
            <a:xfrm>
              <a:off x="7812405" y="6513194"/>
              <a:ext cx="214629" cy="102870"/>
            </a:xfrm>
            <a:custGeom>
              <a:rect b="b" l="l" r="r" t="t"/>
              <a:pathLst>
                <a:path extrusionOk="0" h="102870" w="214629">
                  <a:moveTo>
                    <a:pt x="177164" y="6350"/>
                  </a:moveTo>
                  <a:lnTo>
                    <a:pt x="24764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4" y="96520"/>
                  </a:lnTo>
                  <a:lnTo>
                    <a:pt x="189864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8" name="Google Shape;2318;p63"/>
            <p:cNvSpPr/>
            <p:nvPr/>
          </p:nvSpPr>
          <p:spPr>
            <a:xfrm>
              <a:off x="233045" y="1827529"/>
              <a:ext cx="206374" cy="63500"/>
            </a:xfrm>
            <a:custGeom>
              <a:rect b="b" l="l" r="r" t="t"/>
              <a:pathLst>
                <a:path extrusionOk="0" h="63500" w="206374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9" name="Google Shape;2319;p63"/>
            <p:cNvSpPr/>
            <p:nvPr/>
          </p:nvSpPr>
          <p:spPr>
            <a:xfrm>
              <a:off x="868044" y="218947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0" name="Google Shape;2320;p63"/>
            <p:cNvSpPr/>
            <p:nvPr/>
          </p:nvSpPr>
          <p:spPr>
            <a:xfrm>
              <a:off x="1503044" y="255142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1" name="Google Shape;2321;p63"/>
            <p:cNvSpPr/>
            <p:nvPr/>
          </p:nvSpPr>
          <p:spPr>
            <a:xfrm>
              <a:off x="2138045" y="291337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2" name="Google Shape;2322;p63"/>
            <p:cNvSpPr/>
            <p:nvPr/>
          </p:nvSpPr>
          <p:spPr>
            <a:xfrm>
              <a:off x="2773045" y="327532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3" name="Google Shape;2323;p63"/>
            <p:cNvSpPr/>
            <p:nvPr/>
          </p:nvSpPr>
          <p:spPr>
            <a:xfrm>
              <a:off x="3408045" y="363727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4" name="Google Shape;2324;p63"/>
            <p:cNvSpPr/>
            <p:nvPr/>
          </p:nvSpPr>
          <p:spPr>
            <a:xfrm>
              <a:off x="4043045" y="399922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5" name="Google Shape;2325;p63"/>
            <p:cNvSpPr/>
            <p:nvPr/>
          </p:nvSpPr>
          <p:spPr>
            <a:xfrm>
              <a:off x="4678045" y="436117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6" name="Google Shape;2326;p63"/>
            <p:cNvSpPr/>
            <p:nvPr/>
          </p:nvSpPr>
          <p:spPr>
            <a:xfrm>
              <a:off x="5313045" y="472312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203200" y="0"/>
                  </a:move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7" name="Google Shape;2327;p63"/>
            <p:cNvSpPr/>
            <p:nvPr/>
          </p:nvSpPr>
          <p:spPr>
            <a:xfrm>
              <a:off x="5948045" y="508507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8" name="Google Shape;2328;p63"/>
            <p:cNvSpPr/>
            <p:nvPr/>
          </p:nvSpPr>
          <p:spPr>
            <a:xfrm>
              <a:off x="6583044" y="544702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9" name="Google Shape;2329;p63"/>
            <p:cNvSpPr/>
            <p:nvPr/>
          </p:nvSpPr>
          <p:spPr>
            <a:xfrm>
              <a:off x="7218044" y="580897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0" name="Google Shape;2330;p63"/>
            <p:cNvSpPr/>
            <p:nvPr/>
          </p:nvSpPr>
          <p:spPr>
            <a:xfrm>
              <a:off x="7853044" y="6170929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1" name="Google Shape;2331;p63"/>
            <p:cNvSpPr/>
            <p:nvPr/>
          </p:nvSpPr>
          <p:spPr>
            <a:xfrm>
              <a:off x="8488044" y="6532880"/>
              <a:ext cx="206375" cy="63500"/>
            </a:xfrm>
            <a:custGeom>
              <a:rect b="b" l="l" r="r" t="t"/>
              <a:pathLst>
                <a:path extrusionOk="0" h="63500" w="206375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2" name="Google Shape;2332;p63"/>
            <p:cNvSpPr/>
            <p:nvPr/>
          </p:nvSpPr>
          <p:spPr>
            <a:xfrm>
              <a:off x="222250" y="1457325"/>
              <a:ext cx="209550" cy="80010"/>
            </a:xfrm>
            <a:custGeom>
              <a:rect b="b" l="l" r="r" t="t"/>
              <a:pathLst>
                <a:path extrusionOk="0" h="80010" w="209550">
                  <a:moveTo>
                    <a:pt x="32385" y="3810"/>
                  </a:move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3" name="Google Shape;2333;p63"/>
            <p:cNvSpPr/>
            <p:nvPr/>
          </p:nvSpPr>
          <p:spPr>
            <a:xfrm>
              <a:off x="857250" y="1819275"/>
              <a:ext cx="209550" cy="80010"/>
            </a:xfrm>
            <a:custGeom>
              <a:rect b="b" l="l" r="r" t="t"/>
              <a:pathLst>
                <a:path extrusionOk="0" h="80010" w="209550">
                  <a:moveTo>
                    <a:pt x="6985" y="0"/>
                  </a:move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4" name="Google Shape;2334;p63"/>
            <p:cNvSpPr/>
            <p:nvPr/>
          </p:nvSpPr>
          <p:spPr>
            <a:xfrm>
              <a:off x="1492250" y="2181225"/>
              <a:ext cx="209550" cy="80010"/>
            </a:xfrm>
            <a:custGeom>
              <a:rect b="b" l="l" r="r" t="t"/>
              <a:pathLst>
                <a:path extrusionOk="0" h="80010" w="209550">
                  <a:moveTo>
                    <a:pt x="6985" y="0"/>
                  </a:move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5" name="Google Shape;2335;p63"/>
            <p:cNvSpPr/>
            <p:nvPr/>
          </p:nvSpPr>
          <p:spPr>
            <a:xfrm>
              <a:off x="2127250" y="2543175"/>
              <a:ext cx="209550" cy="80010"/>
            </a:xfrm>
            <a:custGeom>
              <a:rect b="b" l="l" r="r" t="t"/>
              <a:pathLst>
                <a:path extrusionOk="0" h="80010" w="209550">
                  <a:moveTo>
                    <a:pt x="6985" y="0"/>
                  </a:move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6" name="Google Shape;2336;p63"/>
            <p:cNvSpPr/>
            <p:nvPr/>
          </p:nvSpPr>
          <p:spPr>
            <a:xfrm>
              <a:off x="2762250" y="2905125"/>
              <a:ext cx="209550" cy="80010"/>
            </a:xfrm>
            <a:custGeom>
              <a:rect b="b" l="l" r="r" t="t"/>
              <a:pathLst>
                <a:path extrusionOk="0" h="80010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7" name="Google Shape;2337;p63"/>
            <p:cNvSpPr/>
            <p:nvPr/>
          </p:nvSpPr>
          <p:spPr>
            <a:xfrm>
              <a:off x="3397250" y="326707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8" name="Google Shape;2338;p63"/>
            <p:cNvSpPr/>
            <p:nvPr/>
          </p:nvSpPr>
          <p:spPr>
            <a:xfrm>
              <a:off x="4032250" y="362902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9" name="Google Shape;2339;p63"/>
            <p:cNvSpPr/>
            <p:nvPr/>
          </p:nvSpPr>
          <p:spPr>
            <a:xfrm>
              <a:off x="4667250" y="399097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0" name="Google Shape;2340;p63"/>
            <p:cNvSpPr/>
            <p:nvPr/>
          </p:nvSpPr>
          <p:spPr>
            <a:xfrm>
              <a:off x="5302250" y="435292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1" name="Google Shape;2341;p63"/>
            <p:cNvSpPr/>
            <p:nvPr/>
          </p:nvSpPr>
          <p:spPr>
            <a:xfrm>
              <a:off x="5937250" y="471487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2" name="Google Shape;2342;p63"/>
            <p:cNvSpPr/>
            <p:nvPr/>
          </p:nvSpPr>
          <p:spPr>
            <a:xfrm>
              <a:off x="6572250" y="507682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3" name="Google Shape;2343;p63"/>
            <p:cNvSpPr/>
            <p:nvPr/>
          </p:nvSpPr>
          <p:spPr>
            <a:xfrm>
              <a:off x="7207250" y="543877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4" name="Google Shape;2344;p63"/>
            <p:cNvSpPr/>
            <p:nvPr/>
          </p:nvSpPr>
          <p:spPr>
            <a:xfrm>
              <a:off x="7842250" y="580072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32385" y="3810"/>
                  </a:move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5" name="Google Shape;2345;p63"/>
            <p:cNvSpPr/>
            <p:nvPr/>
          </p:nvSpPr>
          <p:spPr>
            <a:xfrm>
              <a:off x="8477250" y="616267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6" name="Google Shape;2346;p63"/>
            <p:cNvSpPr/>
            <p:nvPr/>
          </p:nvSpPr>
          <p:spPr>
            <a:xfrm>
              <a:off x="9112250" y="6524625"/>
              <a:ext cx="209550" cy="80009"/>
            </a:xfrm>
            <a:custGeom>
              <a:rect b="b" l="l" r="r" t="t"/>
              <a:pathLst>
                <a:path extrusionOk="0" h="80009" w="209550">
                  <a:moveTo>
                    <a:pt x="32385" y="3810"/>
                  </a:move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7" name="Google Shape;2347;p63"/>
            <p:cNvSpPr/>
            <p:nvPr/>
          </p:nvSpPr>
          <p:spPr>
            <a:xfrm>
              <a:off x="164464" y="1076960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8" name="Google Shape;2348;p63"/>
            <p:cNvSpPr/>
            <p:nvPr/>
          </p:nvSpPr>
          <p:spPr>
            <a:xfrm>
              <a:off x="799465" y="1438910"/>
              <a:ext cx="217170" cy="117475"/>
            </a:xfrm>
            <a:custGeom>
              <a:rect b="b" l="l" r="r" t="t"/>
              <a:pathLst>
                <a:path extrusionOk="0" h="117475" w="217170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9" name="Google Shape;2349;p63"/>
            <p:cNvSpPr/>
            <p:nvPr/>
          </p:nvSpPr>
          <p:spPr>
            <a:xfrm>
              <a:off x="1434464" y="1800860"/>
              <a:ext cx="217170" cy="117475"/>
            </a:xfrm>
            <a:custGeom>
              <a:rect b="b" l="l" r="r" t="t"/>
              <a:pathLst>
                <a:path extrusionOk="0" h="117475" w="217170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0" name="Google Shape;2350;p63"/>
            <p:cNvSpPr/>
            <p:nvPr/>
          </p:nvSpPr>
          <p:spPr>
            <a:xfrm>
              <a:off x="2069464" y="2162810"/>
              <a:ext cx="217170" cy="117475"/>
            </a:xfrm>
            <a:custGeom>
              <a:rect b="b" l="l" r="r" t="t"/>
              <a:pathLst>
                <a:path extrusionOk="0" h="117475" w="21717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1" name="Google Shape;2351;p63"/>
            <p:cNvSpPr/>
            <p:nvPr/>
          </p:nvSpPr>
          <p:spPr>
            <a:xfrm>
              <a:off x="2704464" y="2524760"/>
              <a:ext cx="217170" cy="117475"/>
            </a:xfrm>
            <a:custGeom>
              <a:rect b="b" l="l" r="r" t="t"/>
              <a:pathLst>
                <a:path extrusionOk="0" h="117475" w="21717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2" name="Google Shape;2352;p63"/>
            <p:cNvSpPr/>
            <p:nvPr/>
          </p:nvSpPr>
          <p:spPr>
            <a:xfrm>
              <a:off x="3339465" y="2886710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3" name="Google Shape;2353;p63"/>
            <p:cNvSpPr/>
            <p:nvPr/>
          </p:nvSpPr>
          <p:spPr>
            <a:xfrm>
              <a:off x="3974465" y="3248660"/>
              <a:ext cx="217169" cy="117474"/>
            </a:xfrm>
            <a:custGeom>
              <a:rect b="b" l="l" r="r" t="t"/>
              <a:pathLst>
                <a:path extrusionOk="0" h="117474" w="217169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4" name="Google Shape;2354;p63"/>
            <p:cNvSpPr/>
            <p:nvPr/>
          </p:nvSpPr>
          <p:spPr>
            <a:xfrm>
              <a:off x="4609465" y="361060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5" name="Google Shape;2355;p63"/>
            <p:cNvSpPr/>
            <p:nvPr/>
          </p:nvSpPr>
          <p:spPr>
            <a:xfrm>
              <a:off x="5244465" y="397255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6" name="Google Shape;2356;p63"/>
            <p:cNvSpPr/>
            <p:nvPr/>
          </p:nvSpPr>
          <p:spPr>
            <a:xfrm>
              <a:off x="5879465" y="433450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7" name="Google Shape;2357;p63"/>
            <p:cNvSpPr/>
            <p:nvPr/>
          </p:nvSpPr>
          <p:spPr>
            <a:xfrm>
              <a:off x="6514465" y="469645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8" name="Google Shape;2358;p63"/>
            <p:cNvSpPr/>
            <p:nvPr/>
          </p:nvSpPr>
          <p:spPr>
            <a:xfrm>
              <a:off x="7149465" y="505840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16510" y="0"/>
                  </a:move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9" name="Google Shape;2359;p63"/>
            <p:cNvSpPr/>
            <p:nvPr/>
          </p:nvSpPr>
          <p:spPr>
            <a:xfrm>
              <a:off x="7784465" y="542035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0" name="Google Shape;2360;p63"/>
            <p:cNvSpPr/>
            <p:nvPr/>
          </p:nvSpPr>
          <p:spPr>
            <a:xfrm>
              <a:off x="8419465" y="578230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1" name="Google Shape;2361;p63"/>
            <p:cNvSpPr/>
            <p:nvPr/>
          </p:nvSpPr>
          <p:spPr>
            <a:xfrm>
              <a:off x="9054465" y="614425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2" name="Google Shape;2362;p63"/>
            <p:cNvSpPr/>
            <p:nvPr/>
          </p:nvSpPr>
          <p:spPr>
            <a:xfrm>
              <a:off x="9689465" y="6506209"/>
              <a:ext cx="217169" cy="117475"/>
            </a:xfrm>
            <a:custGeom>
              <a:rect b="b" l="l" r="r" t="t"/>
              <a:pathLst>
                <a:path extrusionOk="0" h="117475" w="217169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3" name="Google Shape;2363;p63"/>
            <p:cNvSpPr/>
            <p:nvPr/>
          </p:nvSpPr>
          <p:spPr>
            <a:xfrm>
              <a:off x="65405" y="698500"/>
              <a:ext cx="220979" cy="149860"/>
            </a:xfrm>
            <a:custGeom>
              <a:rect b="b" l="l" r="r" t="t"/>
              <a:pathLst>
                <a:path extrusionOk="0" h="149860" w="220979">
                  <a:moveTo>
                    <a:pt x="46355" y="12065"/>
                  </a:move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4" name="Google Shape;2364;p63"/>
            <p:cNvSpPr/>
            <p:nvPr/>
          </p:nvSpPr>
          <p:spPr>
            <a:xfrm>
              <a:off x="700405" y="1060450"/>
              <a:ext cx="220980" cy="149860"/>
            </a:xfrm>
            <a:custGeom>
              <a:rect b="b" l="l" r="r" t="t"/>
              <a:pathLst>
                <a:path extrusionOk="0" h="149860" w="220980">
                  <a:moveTo>
                    <a:pt x="46355" y="12065"/>
                  </a:move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5" name="Google Shape;2365;p63"/>
            <p:cNvSpPr/>
            <p:nvPr/>
          </p:nvSpPr>
          <p:spPr>
            <a:xfrm>
              <a:off x="1335405" y="1422400"/>
              <a:ext cx="220980" cy="149860"/>
            </a:xfrm>
            <a:custGeom>
              <a:rect b="b" l="l" r="r" t="t"/>
              <a:pathLst>
                <a:path extrusionOk="0" h="149860" w="220980">
                  <a:moveTo>
                    <a:pt x="23495" y="0"/>
                  </a:move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6" name="Google Shape;2366;p63"/>
            <p:cNvSpPr/>
            <p:nvPr/>
          </p:nvSpPr>
          <p:spPr>
            <a:xfrm>
              <a:off x="1970404" y="1784350"/>
              <a:ext cx="220980" cy="149860"/>
            </a:xfrm>
            <a:custGeom>
              <a:rect b="b" l="l" r="r" t="t"/>
              <a:pathLst>
                <a:path extrusionOk="0" h="149860" w="22098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7" name="Google Shape;2367;p63"/>
            <p:cNvSpPr/>
            <p:nvPr/>
          </p:nvSpPr>
          <p:spPr>
            <a:xfrm>
              <a:off x="2605404" y="2146300"/>
              <a:ext cx="220980" cy="149860"/>
            </a:xfrm>
            <a:custGeom>
              <a:rect b="b" l="l" r="r" t="t"/>
              <a:pathLst>
                <a:path extrusionOk="0" h="149860" w="22098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8" name="Google Shape;2368;p63"/>
            <p:cNvSpPr/>
            <p:nvPr/>
          </p:nvSpPr>
          <p:spPr>
            <a:xfrm>
              <a:off x="3240404" y="2508250"/>
              <a:ext cx="220979" cy="149860"/>
            </a:xfrm>
            <a:custGeom>
              <a:rect b="b" l="l" r="r" t="t"/>
              <a:pathLst>
                <a:path extrusionOk="0" h="149860" w="220979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9" name="Google Shape;2369;p63"/>
            <p:cNvSpPr/>
            <p:nvPr/>
          </p:nvSpPr>
          <p:spPr>
            <a:xfrm>
              <a:off x="3875404" y="2870200"/>
              <a:ext cx="220979" cy="149860"/>
            </a:xfrm>
            <a:custGeom>
              <a:rect b="b" l="l" r="r" t="t"/>
              <a:pathLst>
                <a:path extrusionOk="0" h="149860" w="220979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0" name="Google Shape;2370;p63"/>
            <p:cNvSpPr/>
            <p:nvPr/>
          </p:nvSpPr>
          <p:spPr>
            <a:xfrm>
              <a:off x="4510404" y="323215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1" name="Google Shape;2371;p63"/>
            <p:cNvSpPr/>
            <p:nvPr/>
          </p:nvSpPr>
          <p:spPr>
            <a:xfrm>
              <a:off x="5145404" y="359410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2" name="Google Shape;2372;p63"/>
            <p:cNvSpPr/>
            <p:nvPr/>
          </p:nvSpPr>
          <p:spPr>
            <a:xfrm>
              <a:off x="5780404" y="395605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3" name="Google Shape;2373;p63"/>
            <p:cNvSpPr/>
            <p:nvPr/>
          </p:nvSpPr>
          <p:spPr>
            <a:xfrm>
              <a:off x="6415404" y="431800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23495" y="0"/>
                  </a:move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4" name="Google Shape;2374;p63"/>
            <p:cNvSpPr/>
            <p:nvPr/>
          </p:nvSpPr>
          <p:spPr>
            <a:xfrm>
              <a:off x="7050405" y="467995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5" name="Google Shape;2375;p63"/>
            <p:cNvSpPr/>
            <p:nvPr/>
          </p:nvSpPr>
          <p:spPr>
            <a:xfrm>
              <a:off x="7685405" y="504190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6" name="Google Shape;2376;p63"/>
            <p:cNvSpPr/>
            <p:nvPr/>
          </p:nvSpPr>
          <p:spPr>
            <a:xfrm>
              <a:off x="8320405" y="540385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7" name="Google Shape;2377;p63"/>
            <p:cNvSpPr/>
            <p:nvPr/>
          </p:nvSpPr>
          <p:spPr>
            <a:xfrm>
              <a:off x="8955405" y="576580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8" name="Google Shape;2378;p63"/>
            <p:cNvSpPr/>
            <p:nvPr/>
          </p:nvSpPr>
          <p:spPr>
            <a:xfrm>
              <a:off x="9590405" y="612775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9" name="Google Shape;2379;p63"/>
            <p:cNvSpPr/>
            <p:nvPr/>
          </p:nvSpPr>
          <p:spPr>
            <a:xfrm>
              <a:off x="10225405" y="6489700"/>
              <a:ext cx="220979" cy="149859"/>
            </a:xfrm>
            <a:custGeom>
              <a:rect b="b" l="l" r="r" t="t"/>
              <a:pathLst>
                <a:path extrusionOk="0" h="149859" w="220979">
                  <a:moveTo>
                    <a:pt x="46355" y="12065"/>
                  </a:move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0" name="Google Shape;2380;p63"/>
            <p:cNvSpPr/>
            <p:nvPr/>
          </p:nvSpPr>
          <p:spPr>
            <a:xfrm>
              <a:off x="10880725" y="6851650"/>
              <a:ext cx="15875" cy="6350"/>
            </a:xfrm>
            <a:custGeom>
              <a:rect b="b" l="l" r="r" t="t"/>
              <a:pathLst>
                <a:path extrusionOk="0" h="6350" w="15875">
                  <a:moveTo>
                    <a:pt x="0" y="6350"/>
                  </a:moveTo>
                  <a:lnTo>
                    <a:pt x="15875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1" name="Google Shape;2381;p63"/>
            <p:cNvSpPr/>
            <p:nvPr/>
          </p:nvSpPr>
          <p:spPr>
            <a:xfrm>
              <a:off x="0" y="352425"/>
              <a:ext cx="151129" cy="147955"/>
            </a:xfrm>
            <a:custGeom>
              <a:rect b="b" l="l" r="r" t="t"/>
              <a:pathLst>
                <a:path extrusionOk="0" h="147955" w="151129">
                  <a:moveTo>
                    <a:pt x="100965" y="133350"/>
                  </a:moveTo>
                  <a:lnTo>
                    <a:pt x="121920" y="147955"/>
                  </a:lnTo>
                  <a:lnTo>
                    <a:pt x="151130" y="106680"/>
                  </a:lnTo>
                  <a:lnTo>
                    <a:pt x="130175" y="92075"/>
                  </a:lnTo>
                  <a:lnTo>
                    <a:pt x="0" y="0"/>
                  </a:lnTo>
                  <a:lnTo>
                    <a:pt x="0" y="622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2" name="Google Shape;2382;p63"/>
            <p:cNvSpPr/>
            <p:nvPr/>
          </p:nvSpPr>
          <p:spPr>
            <a:xfrm>
              <a:off x="563244" y="684530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49530" y="14605"/>
                  </a:move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3" name="Google Shape;2383;p63"/>
            <p:cNvSpPr/>
            <p:nvPr/>
          </p:nvSpPr>
          <p:spPr>
            <a:xfrm>
              <a:off x="1198244" y="1046480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49530" y="14605"/>
                  </a:move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4" name="Google Shape;2384;p63"/>
            <p:cNvSpPr/>
            <p:nvPr/>
          </p:nvSpPr>
          <p:spPr>
            <a:xfrm>
              <a:off x="1833245" y="1408430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5" name="Google Shape;2385;p63"/>
            <p:cNvSpPr/>
            <p:nvPr/>
          </p:nvSpPr>
          <p:spPr>
            <a:xfrm>
              <a:off x="2468245" y="177037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6" name="Google Shape;2386;p63"/>
            <p:cNvSpPr/>
            <p:nvPr/>
          </p:nvSpPr>
          <p:spPr>
            <a:xfrm>
              <a:off x="3103245" y="213232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7" name="Google Shape;2387;p63"/>
            <p:cNvSpPr/>
            <p:nvPr/>
          </p:nvSpPr>
          <p:spPr>
            <a:xfrm>
              <a:off x="3738245" y="249427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8" name="Google Shape;2388;p63"/>
            <p:cNvSpPr/>
            <p:nvPr/>
          </p:nvSpPr>
          <p:spPr>
            <a:xfrm>
              <a:off x="4373245" y="285622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9" name="Google Shape;2389;p63"/>
            <p:cNvSpPr/>
            <p:nvPr/>
          </p:nvSpPr>
          <p:spPr>
            <a:xfrm>
              <a:off x="5008245" y="321817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0" name="Google Shape;2390;p63"/>
            <p:cNvSpPr/>
            <p:nvPr/>
          </p:nvSpPr>
          <p:spPr>
            <a:xfrm>
              <a:off x="5643245" y="358012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1" name="Google Shape;2391;p63"/>
            <p:cNvSpPr/>
            <p:nvPr/>
          </p:nvSpPr>
          <p:spPr>
            <a:xfrm>
              <a:off x="6278245" y="3942079"/>
              <a:ext cx="222884" cy="177800"/>
            </a:xfrm>
            <a:custGeom>
              <a:rect b="b" l="l" r="r" t="t"/>
              <a:pathLst>
                <a:path extrusionOk="0" h="177800" w="222884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2" name="Google Shape;2392;p63"/>
            <p:cNvSpPr/>
            <p:nvPr/>
          </p:nvSpPr>
          <p:spPr>
            <a:xfrm>
              <a:off x="6913244" y="430402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3" name="Google Shape;2393;p63"/>
            <p:cNvSpPr/>
            <p:nvPr/>
          </p:nvSpPr>
          <p:spPr>
            <a:xfrm>
              <a:off x="7548244" y="466597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4" name="Google Shape;2394;p63"/>
            <p:cNvSpPr/>
            <p:nvPr/>
          </p:nvSpPr>
          <p:spPr>
            <a:xfrm>
              <a:off x="8183244" y="502792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5" name="Google Shape;2395;p63"/>
            <p:cNvSpPr/>
            <p:nvPr/>
          </p:nvSpPr>
          <p:spPr>
            <a:xfrm>
              <a:off x="8818244" y="538987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6" name="Google Shape;2396;p63"/>
            <p:cNvSpPr/>
            <p:nvPr/>
          </p:nvSpPr>
          <p:spPr>
            <a:xfrm>
              <a:off x="9453244" y="575182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7" name="Google Shape;2397;p63"/>
            <p:cNvSpPr/>
            <p:nvPr/>
          </p:nvSpPr>
          <p:spPr>
            <a:xfrm>
              <a:off x="10088244" y="611377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8" name="Google Shape;2398;p63"/>
            <p:cNvSpPr/>
            <p:nvPr/>
          </p:nvSpPr>
          <p:spPr>
            <a:xfrm>
              <a:off x="10723244" y="6475729"/>
              <a:ext cx="222885" cy="177800"/>
            </a:xfrm>
            <a:custGeom>
              <a:rect b="b" l="l" r="r" t="t"/>
              <a:pathLst>
                <a:path extrusionOk="0" h="177800" w="222885">
                  <a:moveTo>
                    <a:pt x="49530" y="14605"/>
                  </a:move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lnTo>
                    <a:pt x="193675" y="177800"/>
                  </a:lnTo>
                  <a:lnTo>
                    <a:pt x="222886" y="136525"/>
                  </a:lnTo>
                  <a:lnTo>
                    <a:pt x="201930" y="1219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9" name="Google Shape;2399;p63"/>
            <p:cNvSpPr/>
            <p:nvPr/>
          </p:nvSpPr>
          <p:spPr>
            <a:xfrm>
              <a:off x="11372850" y="6837680"/>
              <a:ext cx="43180" cy="20319"/>
            </a:xfrm>
            <a:custGeom>
              <a:rect b="b" l="l" r="r" t="t"/>
              <a:pathLst>
                <a:path extrusionOk="0" h="20319" w="43180">
                  <a:moveTo>
                    <a:pt x="14605" y="0"/>
                  </a:moveTo>
                  <a:lnTo>
                    <a:pt x="0" y="20320"/>
                  </a:lnTo>
                  <a:lnTo>
                    <a:pt x="43180" y="20320"/>
                  </a:lnTo>
                  <a:lnTo>
                    <a:pt x="34925" y="146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0" name="Google Shape;2400;p63"/>
            <p:cNvSpPr/>
            <p:nvPr/>
          </p:nvSpPr>
          <p:spPr>
            <a:xfrm>
              <a:off x="392429" y="31178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685" y="55245"/>
                  </a:move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1" name="Google Shape;2401;p63"/>
            <p:cNvSpPr/>
            <p:nvPr/>
          </p:nvSpPr>
          <p:spPr>
            <a:xfrm>
              <a:off x="1027430" y="673734"/>
              <a:ext cx="224155" cy="199390"/>
            </a:xfrm>
            <a:custGeom>
              <a:rect b="b" l="l" r="r" t="t"/>
              <a:pathLst>
                <a:path extrusionOk="0" h="199390" w="224155">
                  <a:moveTo>
                    <a:pt x="52705" y="16510"/>
                  </a:move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2" name="Google Shape;2402;p63"/>
            <p:cNvSpPr/>
            <p:nvPr/>
          </p:nvSpPr>
          <p:spPr>
            <a:xfrm>
              <a:off x="1662429" y="1035685"/>
              <a:ext cx="224155" cy="199389"/>
            </a:xfrm>
            <a:custGeom>
              <a:rect b="b" l="l" r="r" t="t"/>
              <a:pathLst>
                <a:path extrusionOk="0" h="199389" w="224155">
                  <a:moveTo>
                    <a:pt x="52705" y="16510"/>
                  </a:move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3" name="Google Shape;2403;p63"/>
            <p:cNvSpPr/>
            <p:nvPr/>
          </p:nvSpPr>
          <p:spPr>
            <a:xfrm>
              <a:off x="2297429" y="1397635"/>
              <a:ext cx="224155" cy="199389"/>
            </a:xfrm>
            <a:custGeom>
              <a:rect b="b" l="l" r="r" t="t"/>
              <a:pathLst>
                <a:path extrusionOk="0" h="199389" w="224155">
                  <a:moveTo>
                    <a:pt x="52705" y="16510"/>
                  </a:move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4" name="Google Shape;2404;p63"/>
            <p:cNvSpPr/>
            <p:nvPr/>
          </p:nvSpPr>
          <p:spPr>
            <a:xfrm>
              <a:off x="2932429" y="1759585"/>
              <a:ext cx="224155" cy="199389"/>
            </a:xfrm>
            <a:custGeom>
              <a:rect b="b" l="l" r="r" t="t"/>
              <a:pathLst>
                <a:path extrusionOk="0" h="199389" w="224155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5" name="Google Shape;2405;p63"/>
            <p:cNvSpPr/>
            <p:nvPr/>
          </p:nvSpPr>
          <p:spPr>
            <a:xfrm>
              <a:off x="3567429" y="2121535"/>
              <a:ext cx="224154" cy="199389"/>
            </a:xfrm>
            <a:custGeom>
              <a:rect b="b" l="l" r="r" t="t"/>
              <a:pathLst>
                <a:path extrusionOk="0" h="199389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6" name="Google Shape;2406;p63"/>
            <p:cNvSpPr/>
            <p:nvPr/>
          </p:nvSpPr>
          <p:spPr>
            <a:xfrm>
              <a:off x="4202429" y="2483485"/>
              <a:ext cx="224154" cy="199389"/>
            </a:xfrm>
            <a:custGeom>
              <a:rect b="b" l="l" r="r" t="t"/>
              <a:pathLst>
                <a:path extrusionOk="0" h="199389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7" name="Google Shape;2407;p63"/>
            <p:cNvSpPr/>
            <p:nvPr/>
          </p:nvSpPr>
          <p:spPr>
            <a:xfrm>
              <a:off x="4837429" y="2845435"/>
              <a:ext cx="224154" cy="199389"/>
            </a:xfrm>
            <a:custGeom>
              <a:rect b="b" l="l" r="r" t="t"/>
              <a:pathLst>
                <a:path extrusionOk="0" h="199389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8" name="Google Shape;2408;p63"/>
            <p:cNvSpPr/>
            <p:nvPr/>
          </p:nvSpPr>
          <p:spPr>
            <a:xfrm>
              <a:off x="5472429" y="3207385"/>
              <a:ext cx="224154" cy="199389"/>
            </a:xfrm>
            <a:custGeom>
              <a:rect b="b" l="l" r="r" t="t"/>
              <a:pathLst>
                <a:path extrusionOk="0" h="199389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9" name="Google Shape;2409;p63"/>
            <p:cNvSpPr/>
            <p:nvPr/>
          </p:nvSpPr>
          <p:spPr>
            <a:xfrm>
              <a:off x="6107429" y="356933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0" name="Google Shape;2410;p63"/>
            <p:cNvSpPr/>
            <p:nvPr/>
          </p:nvSpPr>
          <p:spPr>
            <a:xfrm>
              <a:off x="6742430" y="393128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1" name="Google Shape;2411;p63"/>
            <p:cNvSpPr/>
            <p:nvPr/>
          </p:nvSpPr>
          <p:spPr>
            <a:xfrm>
              <a:off x="7377430" y="429323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2" name="Google Shape;2412;p63"/>
            <p:cNvSpPr/>
            <p:nvPr/>
          </p:nvSpPr>
          <p:spPr>
            <a:xfrm>
              <a:off x="8012430" y="465518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3" name="Google Shape;2413;p63"/>
            <p:cNvSpPr/>
            <p:nvPr/>
          </p:nvSpPr>
          <p:spPr>
            <a:xfrm>
              <a:off x="8647430" y="501713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72085" y="183515"/>
                  </a:move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4" name="Google Shape;2414;p63"/>
            <p:cNvSpPr/>
            <p:nvPr/>
          </p:nvSpPr>
          <p:spPr>
            <a:xfrm>
              <a:off x="9282430" y="537908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72085" y="183515"/>
                  </a:move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5" name="Google Shape;2415;p63"/>
            <p:cNvSpPr/>
            <p:nvPr/>
          </p:nvSpPr>
          <p:spPr>
            <a:xfrm>
              <a:off x="9917430" y="574103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6" name="Google Shape;2416;p63"/>
            <p:cNvSpPr/>
            <p:nvPr/>
          </p:nvSpPr>
          <p:spPr>
            <a:xfrm>
              <a:off x="10552430" y="610298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7" name="Google Shape;2417;p63"/>
            <p:cNvSpPr/>
            <p:nvPr/>
          </p:nvSpPr>
          <p:spPr>
            <a:xfrm>
              <a:off x="11187430" y="6464934"/>
              <a:ext cx="224154" cy="199390"/>
            </a:xfrm>
            <a:custGeom>
              <a:rect b="b" l="l" r="r" t="t"/>
              <a:pathLst>
                <a:path extrusionOk="0" h="199390" w="224154">
                  <a:moveTo>
                    <a:pt x="224155" y="160655"/>
                  </a:move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8" name="Google Shape;2418;p63"/>
            <p:cNvSpPr/>
            <p:nvPr/>
          </p:nvSpPr>
          <p:spPr>
            <a:xfrm>
              <a:off x="11829415" y="6826884"/>
              <a:ext cx="62865" cy="31115"/>
            </a:xfrm>
            <a:custGeom>
              <a:rect b="b" l="l" r="r" t="t"/>
              <a:pathLst>
                <a:path extrusionOk="0" h="31115" w="62865">
                  <a:moveTo>
                    <a:pt x="26035" y="0"/>
                  </a:moveTo>
                  <a:lnTo>
                    <a:pt x="0" y="31115"/>
                  </a:lnTo>
                  <a:lnTo>
                    <a:pt x="62865" y="31115"/>
                  </a:lnTo>
                  <a:lnTo>
                    <a:pt x="45720" y="165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9" name="Google Shape;2419;p63"/>
            <p:cNvSpPr/>
            <p:nvPr/>
          </p:nvSpPr>
          <p:spPr>
            <a:xfrm>
              <a:off x="218440" y="0"/>
              <a:ext cx="201294" cy="157479"/>
            </a:xfrm>
            <a:custGeom>
              <a:rect b="b" l="l" r="r" t="t"/>
              <a:pathLst>
                <a:path extrusionOk="0" h="157479" w="201294">
                  <a:moveTo>
                    <a:pt x="166370" y="157480"/>
                  </a:moveTo>
                  <a:lnTo>
                    <a:pt x="201295" y="120650"/>
                  </a:lnTo>
                  <a:lnTo>
                    <a:pt x="182880" y="103505"/>
                  </a:lnTo>
                  <a:lnTo>
                    <a:pt x="74295" y="0"/>
                  </a:lnTo>
                  <a:lnTo>
                    <a:pt x="0" y="0"/>
                  </a:lnTo>
                  <a:lnTo>
                    <a:pt x="147955" y="1403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0" name="Google Shape;2420;p63"/>
            <p:cNvSpPr/>
            <p:nvPr/>
          </p:nvSpPr>
          <p:spPr>
            <a:xfrm>
              <a:off x="830580" y="303529"/>
              <a:ext cx="224155" cy="215900"/>
            </a:xfrm>
            <a:custGeom>
              <a:rect b="b" l="l" r="r" t="t"/>
              <a:pathLst>
                <a:path extrusionOk="0" h="215900" w="224155">
                  <a:moveTo>
                    <a:pt x="18415" y="54610"/>
                  </a:move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lnTo>
                    <a:pt x="34925" y="0"/>
                  </a:lnTo>
                  <a:lnTo>
                    <a:pt x="0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1" name="Google Shape;2421;p63"/>
            <p:cNvSpPr/>
            <p:nvPr/>
          </p:nvSpPr>
          <p:spPr>
            <a:xfrm>
              <a:off x="1465580" y="665480"/>
              <a:ext cx="224155" cy="215900"/>
            </a:xfrm>
            <a:custGeom>
              <a:rect b="b" l="l" r="r" t="t"/>
              <a:pathLst>
                <a:path extrusionOk="0" h="215900" w="224155">
                  <a:moveTo>
                    <a:pt x="53340" y="17145"/>
                  </a:moveTo>
                  <a:lnTo>
                    <a:pt x="34925" y="0"/>
                  </a:ln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2" name="Google Shape;2422;p63"/>
            <p:cNvSpPr/>
            <p:nvPr/>
          </p:nvSpPr>
          <p:spPr>
            <a:xfrm>
              <a:off x="2100579" y="1027430"/>
              <a:ext cx="224155" cy="215900"/>
            </a:xfrm>
            <a:custGeom>
              <a:rect b="b" l="l" r="r" t="t"/>
              <a:pathLst>
                <a:path extrusionOk="0" h="215900" w="224155">
                  <a:moveTo>
                    <a:pt x="53340" y="17145"/>
                  </a:moveTo>
                  <a:lnTo>
                    <a:pt x="34925" y="0"/>
                  </a:ln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3" name="Google Shape;2423;p63"/>
            <p:cNvSpPr/>
            <p:nvPr/>
          </p:nvSpPr>
          <p:spPr>
            <a:xfrm>
              <a:off x="2735579" y="1389380"/>
              <a:ext cx="224155" cy="215900"/>
            </a:xfrm>
            <a:custGeom>
              <a:rect b="b" l="l" r="r" t="t"/>
              <a:pathLst>
                <a:path extrusionOk="0" h="215900" w="224155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4" name="Google Shape;2424;p63"/>
            <p:cNvSpPr/>
            <p:nvPr/>
          </p:nvSpPr>
          <p:spPr>
            <a:xfrm>
              <a:off x="3370579" y="17513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5" name="Google Shape;2425;p63"/>
            <p:cNvSpPr/>
            <p:nvPr/>
          </p:nvSpPr>
          <p:spPr>
            <a:xfrm>
              <a:off x="4005579" y="21132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6" name="Google Shape;2426;p63"/>
            <p:cNvSpPr/>
            <p:nvPr/>
          </p:nvSpPr>
          <p:spPr>
            <a:xfrm>
              <a:off x="4640579" y="24752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7" name="Google Shape;2427;p63"/>
            <p:cNvSpPr/>
            <p:nvPr/>
          </p:nvSpPr>
          <p:spPr>
            <a:xfrm>
              <a:off x="5275579" y="28371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8" name="Google Shape;2428;p63"/>
            <p:cNvSpPr/>
            <p:nvPr/>
          </p:nvSpPr>
          <p:spPr>
            <a:xfrm>
              <a:off x="5910579" y="31991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9" name="Google Shape;2429;p63"/>
            <p:cNvSpPr/>
            <p:nvPr/>
          </p:nvSpPr>
          <p:spPr>
            <a:xfrm>
              <a:off x="6545580" y="35610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34925" y="0"/>
                  </a:move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0" name="Google Shape;2430;p63"/>
            <p:cNvSpPr/>
            <p:nvPr/>
          </p:nvSpPr>
          <p:spPr>
            <a:xfrm>
              <a:off x="7180580" y="39230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1" name="Google Shape;2431;p63"/>
            <p:cNvSpPr/>
            <p:nvPr/>
          </p:nvSpPr>
          <p:spPr>
            <a:xfrm>
              <a:off x="7815580" y="42849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2" name="Google Shape;2432;p63"/>
            <p:cNvSpPr/>
            <p:nvPr/>
          </p:nvSpPr>
          <p:spPr>
            <a:xfrm>
              <a:off x="8450580" y="46469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3" name="Google Shape;2433;p63"/>
            <p:cNvSpPr/>
            <p:nvPr/>
          </p:nvSpPr>
          <p:spPr>
            <a:xfrm>
              <a:off x="9085580" y="50088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4" name="Google Shape;2434;p63"/>
            <p:cNvSpPr/>
            <p:nvPr/>
          </p:nvSpPr>
          <p:spPr>
            <a:xfrm>
              <a:off x="9720580" y="53708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5" name="Google Shape;2435;p63"/>
            <p:cNvSpPr/>
            <p:nvPr/>
          </p:nvSpPr>
          <p:spPr>
            <a:xfrm>
              <a:off x="10355580" y="57327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6" name="Google Shape;2436;p63"/>
            <p:cNvSpPr/>
            <p:nvPr/>
          </p:nvSpPr>
          <p:spPr>
            <a:xfrm>
              <a:off x="10990580" y="609472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7" name="Google Shape;2437;p63"/>
            <p:cNvSpPr/>
            <p:nvPr/>
          </p:nvSpPr>
          <p:spPr>
            <a:xfrm>
              <a:off x="11625580" y="6456679"/>
              <a:ext cx="224154" cy="215900"/>
            </a:xfrm>
            <a:custGeom>
              <a:rect b="b" l="l" r="r" t="t"/>
              <a:pathLst>
                <a:path extrusionOk="0" h="215900" w="224154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8" name="Google Shape;2438;p63"/>
            <p:cNvSpPr/>
            <p:nvPr/>
          </p:nvSpPr>
          <p:spPr>
            <a:xfrm>
              <a:off x="642619" y="0"/>
              <a:ext cx="196850" cy="162560"/>
            </a:xfrm>
            <a:custGeom>
              <a:rect b="b" l="l" r="r" t="t"/>
              <a:pathLst>
                <a:path extrusionOk="0" h="162560" w="196850">
                  <a:moveTo>
                    <a:pt x="160655" y="162560"/>
                  </a:moveTo>
                  <a:lnTo>
                    <a:pt x="196850" y="127000"/>
                  </a:lnTo>
                  <a:lnTo>
                    <a:pt x="178435" y="109220"/>
                  </a:lnTo>
                  <a:lnTo>
                    <a:pt x="71120" y="0"/>
                  </a:lnTo>
                  <a:lnTo>
                    <a:pt x="0" y="0"/>
                  </a:lnTo>
                  <a:lnTo>
                    <a:pt x="142875" y="144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9" name="Google Shape;2439;p63"/>
            <p:cNvSpPr/>
            <p:nvPr/>
          </p:nvSpPr>
          <p:spPr>
            <a:xfrm>
              <a:off x="1249680" y="29845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5" y="208280"/>
                  </a:move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0" name="Google Shape;2440;p63"/>
            <p:cNvSpPr/>
            <p:nvPr/>
          </p:nvSpPr>
          <p:spPr>
            <a:xfrm>
              <a:off x="1884679" y="66040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1" name="Google Shape;2441;p63"/>
            <p:cNvSpPr/>
            <p:nvPr/>
          </p:nvSpPr>
          <p:spPr>
            <a:xfrm>
              <a:off x="2519679" y="102235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36195" y="0"/>
                  </a:move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2" name="Google Shape;2442;p63"/>
            <p:cNvSpPr/>
            <p:nvPr/>
          </p:nvSpPr>
          <p:spPr>
            <a:xfrm>
              <a:off x="3154679" y="138430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36195" y="0"/>
                  </a:move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3" name="Google Shape;2443;p63"/>
            <p:cNvSpPr/>
            <p:nvPr/>
          </p:nvSpPr>
          <p:spPr>
            <a:xfrm>
              <a:off x="3789679" y="174625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206375" y="172720"/>
                  </a:move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4" name="Google Shape;2444;p63"/>
            <p:cNvSpPr/>
            <p:nvPr/>
          </p:nvSpPr>
          <p:spPr>
            <a:xfrm>
              <a:off x="4424679" y="210820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5" name="Google Shape;2445;p63"/>
            <p:cNvSpPr/>
            <p:nvPr/>
          </p:nvSpPr>
          <p:spPr>
            <a:xfrm>
              <a:off x="5059679" y="247015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6" name="Google Shape;2446;p63"/>
            <p:cNvSpPr/>
            <p:nvPr/>
          </p:nvSpPr>
          <p:spPr>
            <a:xfrm>
              <a:off x="5694679" y="2832100"/>
              <a:ext cx="224790" cy="226060"/>
            </a:xfrm>
            <a:custGeom>
              <a:rect b="b" l="l" r="r" t="t"/>
              <a:pathLst>
                <a:path extrusionOk="0" h="226060" w="22479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340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7" name="Google Shape;2447;p63"/>
            <p:cNvSpPr/>
            <p:nvPr/>
          </p:nvSpPr>
          <p:spPr>
            <a:xfrm>
              <a:off x="6329679" y="319405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5" y="208280"/>
                  </a:move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5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8" name="Google Shape;2448;p63"/>
            <p:cNvSpPr/>
            <p:nvPr/>
          </p:nvSpPr>
          <p:spPr>
            <a:xfrm>
              <a:off x="6964680" y="355600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9" name="Google Shape;2449;p63"/>
            <p:cNvSpPr/>
            <p:nvPr/>
          </p:nvSpPr>
          <p:spPr>
            <a:xfrm>
              <a:off x="7599680" y="391795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0" name="Google Shape;2450;p63"/>
            <p:cNvSpPr/>
            <p:nvPr/>
          </p:nvSpPr>
          <p:spPr>
            <a:xfrm>
              <a:off x="8234680" y="427990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1" name="Google Shape;2451;p63"/>
            <p:cNvSpPr/>
            <p:nvPr/>
          </p:nvSpPr>
          <p:spPr>
            <a:xfrm>
              <a:off x="8869680" y="464185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2" name="Google Shape;2452;p63"/>
            <p:cNvSpPr/>
            <p:nvPr/>
          </p:nvSpPr>
          <p:spPr>
            <a:xfrm>
              <a:off x="9504680" y="500380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3" name="Google Shape;2453;p63"/>
            <p:cNvSpPr/>
            <p:nvPr/>
          </p:nvSpPr>
          <p:spPr>
            <a:xfrm>
              <a:off x="10139680" y="536575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4" name="Google Shape;2454;p63"/>
            <p:cNvSpPr/>
            <p:nvPr/>
          </p:nvSpPr>
          <p:spPr>
            <a:xfrm>
              <a:off x="10774680" y="572770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206375" y="172720"/>
                  </a:move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lnTo>
                    <a:pt x="170814" y="208280"/>
                  </a:lnTo>
                  <a:lnTo>
                    <a:pt x="188595" y="226060"/>
                  </a:lnTo>
                  <a:lnTo>
                    <a:pt x="224789" y="1905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5" name="Google Shape;2455;p63"/>
            <p:cNvSpPr/>
            <p:nvPr/>
          </p:nvSpPr>
          <p:spPr>
            <a:xfrm>
              <a:off x="11409680" y="6089650"/>
              <a:ext cx="224789" cy="226059"/>
            </a:xfrm>
            <a:custGeom>
              <a:rect b="b" l="l" r="r" t="t"/>
              <a:pathLst>
                <a:path extrusionOk="0" h="226059" w="224789">
                  <a:moveTo>
                    <a:pt x="206375" y="172720"/>
                  </a:move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lnTo>
                    <a:pt x="170814" y="208280"/>
                  </a:lnTo>
                  <a:lnTo>
                    <a:pt x="188595" y="226060"/>
                  </a:lnTo>
                  <a:lnTo>
                    <a:pt x="224789" y="1905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6" name="Google Shape;2456;p63"/>
            <p:cNvSpPr/>
            <p:nvPr/>
          </p:nvSpPr>
          <p:spPr>
            <a:xfrm>
              <a:off x="12044680" y="6451600"/>
              <a:ext cx="147319" cy="184784"/>
            </a:xfrm>
            <a:custGeom>
              <a:rect b="b" l="l" r="r" t="t"/>
              <a:pathLst>
                <a:path extrusionOk="0" h="184784" w="147319">
                  <a:moveTo>
                    <a:pt x="36195" y="0"/>
                  </a:moveTo>
                  <a:lnTo>
                    <a:pt x="0" y="35560"/>
                  </a:lnTo>
                  <a:lnTo>
                    <a:pt x="18414" y="53340"/>
                  </a:lnTo>
                  <a:lnTo>
                    <a:pt x="147320" y="184785"/>
                  </a:lnTo>
                  <a:lnTo>
                    <a:pt x="147320" y="112395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7" name="Google Shape;2457;p63"/>
            <p:cNvSpPr/>
            <p:nvPr/>
          </p:nvSpPr>
          <p:spPr>
            <a:xfrm>
              <a:off x="1052830" y="0"/>
              <a:ext cx="194944" cy="165100"/>
            </a:xfrm>
            <a:custGeom>
              <a:rect b="b" l="l" r="r" t="t"/>
              <a:pathLst>
                <a:path extrusionOk="0" h="165100" w="194944">
                  <a:moveTo>
                    <a:pt x="158750" y="165100"/>
                  </a:moveTo>
                  <a:lnTo>
                    <a:pt x="194945" y="129540"/>
                  </a:lnTo>
                  <a:lnTo>
                    <a:pt x="177800" y="111125"/>
                  </a:lnTo>
                  <a:lnTo>
                    <a:pt x="70485" y="0"/>
                  </a:lnTo>
                  <a:lnTo>
                    <a:pt x="0" y="0"/>
                  </a:lnTo>
                  <a:lnTo>
                    <a:pt x="140970" y="1466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8" name="Google Shape;2458;p63"/>
            <p:cNvSpPr/>
            <p:nvPr/>
          </p:nvSpPr>
          <p:spPr>
            <a:xfrm>
              <a:off x="1658620" y="296545"/>
              <a:ext cx="224154" cy="230504"/>
            </a:xfrm>
            <a:custGeom>
              <a:rect b="b" l="l" r="r" t="t"/>
              <a:pathLst>
                <a:path extrusionOk="0" h="230504" w="224154">
                  <a:moveTo>
                    <a:pt x="170180" y="212090"/>
                  </a:move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9" name="Google Shape;2459;p63"/>
            <p:cNvSpPr/>
            <p:nvPr/>
          </p:nvSpPr>
          <p:spPr>
            <a:xfrm>
              <a:off x="2293620" y="658494"/>
              <a:ext cx="224154" cy="230505"/>
            </a:xfrm>
            <a:custGeom>
              <a:rect b="b" l="l" r="r" t="t"/>
              <a:pathLst>
                <a:path extrusionOk="0" h="230505" w="224154">
                  <a:moveTo>
                    <a:pt x="170180" y="212090"/>
                  </a:move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0" name="Google Shape;2460;p63"/>
            <p:cNvSpPr/>
            <p:nvPr/>
          </p:nvSpPr>
          <p:spPr>
            <a:xfrm>
              <a:off x="2928620" y="1020444"/>
              <a:ext cx="224154" cy="230505"/>
            </a:xfrm>
            <a:custGeom>
              <a:rect b="b" l="l" r="r" t="t"/>
              <a:pathLst>
                <a:path extrusionOk="0" h="230505" w="224154">
                  <a:moveTo>
                    <a:pt x="170180" y="212090"/>
                  </a:move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1" name="Google Shape;2461;p63"/>
            <p:cNvSpPr/>
            <p:nvPr/>
          </p:nvSpPr>
          <p:spPr>
            <a:xfrm>
              <a:off x="3563620" y="1382394"/>
              <a:ext cx="224154" cy="230505"/>
            </a:xfrm>
            <a:custGeom>
              <a:rect b="b" l="l" r="r" t="t"/>
              <a:pathLst>
                <a:path extrusionOk="0" h="230505" w="224154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2" name="Google Shape;2462;p63"/>
            <p:cNvSpPr/>
            <p:nvPr/>
          </p:nvSpPr>
          <p:spPr>
            <a:xfrm>
              <a:off x="4198620" y="1744345"/>
              <a:ext cx="224154" cy="230504"/>
            </a:xfrm>
            <a:custGeom>
              <a:rect b="b" l="l" r="r" t="t"/>
              <a:pathLst>
                <a:path extrusionOk="0" h="230504" w="224154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3" name="Google Shape;2463;p63"/>
            <p:cNvSpPr/>
            <p:nvPr/>
          </p:nvSpPr>
          <p:spPr>
            <a:xfrm>
              <a:off x="4833620" y="2106295"/>
              <a:ext cx="224154" cy="230504"/>
            </a:xfrm>
            <a:custGeom>
              <a:rect b="b" l="l" r="r" t="t"/>
              <a:pathLst>
                <a:path extrusionOk="0" h="230504" w="224154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4" name="Google Shape;2464;p63"/>
            <p:cNvSpPr/>
            <p:nvPr/>
          </p:nvSpPr>
          <p:spPr>
            <a:xfrm>
              <a:off x="5468620" y="2468245"/>
              <a:ext cx="224154" cy="230504"/>
            </a:xfrm>
            <a:custGeom>
              <a:rect b="b" l="l" r="r" t="t"/>
              <a:pathLst>
                <a:path extrusionOk="0" h="230504" w="224154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5" name="Google Shape;2465;p63"/>
            <p:cNvSpPr/>
            <p:nvPr/>
          </p:nvSpPr>
          <p:spPr>
            <a:xfrm>
              <a:off x="6103620" y="2830195"/>
              <a:ext cx="224154" cy="230504"/>
            </a:xfrm>
            <a:custGeom>
              <a:rect b="b" l="l" r="r" t="t"/>
              <a:pathLst>
                <a:path extrusionOk="0" h="230504" w="224154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6" name="Google Shape;2466;p63"/>
            <p:cNvSpPr/>
            <p:nvPr/>
          </p:nvSpPr>
          <p:spPr>
            <a:xfrm>
              <a:off x="6738619" y="319214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7" name="Google Shape;2467;p63"/>
            <p:cNvSpPr/>
            <p:nvPr/>
          </p:nvSpPr>
          <p:spPr>
            <a:xfrm>
              <a:off x="7373619" y="355409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8" name="Google Shape;2468;p63"/>
            <p:cNvSpPr/>
            <p:nvPr/>
          </p:nvSpPr>
          <p:spPr>
            <a:xfrm>
              <a:off x="8008619" y="391604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9" name="Google Shape;2469;p63"/>
            <p:cNvSpPr/>
            <p:nvPr/>
          </p:nvSpPr>
          <p:spPr>
            <a:xfrm>
              <a:off x="8643619" y="427799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0" name="Google Shape;2470;p63"/>
            <p:cNvSpPr/>
            <p:nvPr/>
          </p:nvSpPr>
          <p:spPr>
            <a:xfrm>
              <a:off x="9278619" y="463994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1" name="Google Shape;2471;p63"/>
            <p:cNvSpPr/>
            <p:nvPr/>
          </p:nvSpPr>
          <p:spPr>
            <a:xfrm>
              <a:off x="9913619" y="500189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170180" y="212090"/>
                  </a:move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2" name="Google Shape;2472;p63"/>
            <p:cNvSpPr/>
            <p:nvPr/>
          </p:nvSpPr>
          <p:spPr>
            <a:xfrm>
              <a:off x="10548619" y="536384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170180" y="212090"/>
                  </a:move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3" name="Google Shape;2473;p63"/>
            <p:cNvSpPr/>
            <p:nvPr/>
          </p:nvSpPr>
          <p:spPr>
            <a:xfrm>
              <a:off x="11183619" y="572579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170180" y="212090"/>
                  </a:move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4" name="Google Shape;2474;p63"/>
            <p:cNvSpPr/>
            <p:nvPr/>
          </p:nvSpPr>
          <p:spPr>
            <a:xfrm>
              <a:off x="11818619" y="608774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54611" y="17780"/>
                  </a:move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5" name="Google Shape;2475;p63"/>
            <p:cNvSpPr/>
            <p:nvPr/>
          </p:nvSpPr>
          <p:spPr>
            <a:xfrm>
              <a:off x="1459230" y="0"/>
              <a:ext cx="196215" cy="163829"/>
            </a:xfrm>
            <a:custGeom>
              <a:rect b="b" l="l" r="r" t="t"/>
              <a:pathLst>
                <a:path extrusionOk="0" h="163829" w="196215">
                  <a:moveTo>
                    <a:pt x="159385" y="163830"/>
                  </a:moveTo>
                  <a:lnTo>
                    <a:pt x="196215" y="128270"/>
                  </a:lnTo>
                  <a:lnTo>
                    <a:pt x="178435" y="109855"/>
                  </a:lnTo>
                  <a:lnTo>
                    <a:pt x="71120" y="0"/>
                  </a:lnTo>
                  <a:lnTo>
                    <a:pt x="0" y="0"/>
                  </a:lnTo>
                  <a:lnTo>
                    <a:pt x="141605" y="1454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6" name="Google Shape;2476;p63"/>
            <p:cNvSpPr/>
            <p:nvPr/>
          </p:nvSpPr>
          <p:spPr>
            <a:xfrm>
              <a:off x="2066289" y="297179"/>
              <a:ext cx="224155" cy="228600"/>
            </a:xfrm>
            <a:custGeom>
              <a:rect b="b" l="l" r="r" t="t"/>
              <a:pathLst>
                <a:path extrusionOk="0" h="228600" w="224155">
                  <a:moveTo>
                    <a:pt x="17145" y="53975"/>
                  </a:move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7" name="Google Shape;2477;p63"/>
            <p:cNvSpPr/>
            <p:nvPr/>
          </p:nvSpPr>
          <p:spPr>
            <a:xfrm>
              <a:off x="2701289" y="659130"/>
              <a:ext cx="224155" cy="228600"/>
            </a:xfrm>
            <a:custGeom>
              <a:rect b="b" l="l" r="r" t="t"/>
              <a:pathLst>
                <a:path extrusionOk="0" h="228600" w="224155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8" name="Google Shape;2478;p63"/>
            <p:cNvSpPr/>
            <p:nvPr/>
          </p:nvSpPr>
          <p:spPr>
            <a:xfrm>
              <a:off x="3336290" y="1021080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9" name="Google Shape;2479;p63"/>
            <p:cNvSpPr/>
            <p:nvPr/>
          </p:nvSpPr>
          <p:spPr>
            <a:xfrm>
              <a:off x="3971290" y="1383030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0" name="Google Shape;2480;p63"/>
            <p:cNvSpPr/>
            <p:nvPr/>
          </p:nvSpPr>
          <p:spPr>
            <a:xfrm>
              <a:off x="4606290" y="174497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1" name="Google Shape;2481;p63"/>
            <p:cNvSpPr/>
            <p:nvPr/>
          </p:nvSpPr>
          <p:spPr>
            <a:xfrm>
              <a:off x="5241290" y="210692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2" name="Google Shape;2482;p63"/>
            <p:cNvSpPr/>
            <p:nvPr/>
          </p:nvSpPr>
          <p:spPr>
            <a:xfrm>
              <a:off x="5876290" y="246887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3" name="Google Shape;2483;p63"/>
            <p:cNvSpPr/>
            <p:nvPr/>
          </p:nvSpPr>
          <p:spPr>
            <a:xfrm>
              <a:off x="6511290" y="283082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4" name="Google Shape;2484;p63"/>
            <p:cNvSpPr/>
            <p:nvPr/>
          </p:nvSpPr>
          <p:spPr>
            <a:xfrm>
              <a:off x="7146290" y="319277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69545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5" name="Google Shape;2485;p63"/>
            <p:cNvSpPr/>
            <p:nvPr/>
          </p:nvSpPr>
          <p:spPr>
            <a:xfrm>
              <a:off x="7781290" y="355472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69545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6" name="Google Shape;2486;p63"/>
            <p:cNvSpPr/>
            <p:nvPr/>
          </p:nvSpPr>
          <p:spPr>
            <a:xfrm>
              <a:off x="8416290" y="391667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7" name="Google Shape;2487;p63"/>
            <p:cNvSpPr/>
            <p:nvPr/>
          </p:nvSpPr>
          <p:spPr>
            <a:xfrm>
              <a:off x="9051290" y="427862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69545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8" name="Google Shape;2488;p63"/>
            <p:cNvSpPr/>
            <p:nvPr/>
          </p:nvSpPr>
          <p:spPr>
            <a:xfrm>
              <a:off x="9686290" y="464057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87325" y="228600"/>
                  </a:move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9" name="Google Shape;2489;p63"/>
            <p:cNvSpPr/>
            <p:nvPr/>
          </p:nvSpPr>
          <p:spPr>
            <a:xfrm>
              <a:off x="10321290" y="500252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87325" y="228600"/>
                  </a:move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780" y="53975"/>
                  </a:lnTo>
                  <a:lnTo>
                    <a:pt x="170180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0" name="Google Shape;2490;p63"/>
            <p:cNvSpPr/>
            <p:nvPr/>
          </p:nvSpPr>
          <p:spPr>
            <a:xfrm>
              <a:off x="10956290" y="536447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70180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780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1" name="Google Shape;2491;p63"/>
            <p:cNvSpPr/>
            <p:nvPr/>
          </p:nvSpPr>
          <p:spPr>
            <a:xfrm>
              <a:off x="11591290" y="5726429"/>
              <a:ext cx="224154" cy="228600"/>
            </a:xfrm>
            <a:custGeom>
              <a:rect b="b" l="l" r="r" t="t"/>
              <a:pathLst>
                <a:path extrusionOk="0" h="228600" w="224154">
                  <a:moveTo>
                    <a:pt x="170180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780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2" name="Google Shape;2492;p63"/>
            <p:cNvSpPr/>
            <p:nvPr/>
          </p:nvSpPr>
          <p:spPr>
            <a:xfrm>
              <a:off x="1870710" y="0"/>
              <a:ext cx="199389" cy="159385"/>
            </a:xfrm>
            <a:custGeom>
              <a:rect b="b" l="l" r="r" t="t"/>
              <a:pathLst>
                <a:path extrusionOk="0" h="159385" w="199389">
                  <a:moveTo>
                    <a:pt x="164465" y="159385"/>
                  </a:moveTo>
                  <a:lnTo>
                    <a:pt x="199390" y="123190"/>
                  </a:lnTo>
                  <a:lnTo>
                    <a:pt x="181610" y="105410"/>
                  </a:lnTo>
                  <a:lnTo>
                    <a:pt x="73025" y="0"/>
                  </a:lnTo>
                  <a:lnTo>
                    <a:pt x="0" y="0"/>
                  </a:lnTo>
                  <a:lnTo>
                    <a:pt x="146050" y="1416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3" name="Google Shape;2493;p63"/>
            <p:cNvSpPr/>
            <p:nvPr/>
          </p:nvSpPr>
          <p:spPr>
            <a:xfrm>
              <a:off x="2480945" y="301625"/>
              <a:ext cx="224154" cy="219709"/>
            </a:xfrm>
            <a:custGeom>
              <a:rect b="b" l="l" r="r" t="t"/>
              <a:pathLst>
                <a:path extrusionOk="0" h="219709" w="224154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0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4" name="Google Shape;2494;p63"/>
            <p:cNvSpPr/>
            <p:nvPr/>
          </p:nvSpPr>
          <p:spPr>
            <a:xfrm>
              <a:off x="3115945" y="663575"/>
              <a:ext cx="224154" cy="219710"/>
            </a:xfrm>
            <a:custGeom>
              <a:rect b="b" l="l" r="r" t="t"/>
              <a:pathLst>
                <a:path extrusionOk="0" h="219710" w="224154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0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5" name="Google Shape;2495;p63"/>
            <p:cNvSpPr/>
            <p:nvPr/>
          </p:nvSpPr>
          <p:spPr>
            <a:xfrm>
              <a:off x="3750945" y="1025525"/>
              <a:ext cx="224154" cy="219710"/>
            </a:xfrm>
            <a:custGeom>
              <a:rect b="b" l="l" r="r" t="t"/>
              <a:pathLst>
                <a:path extrusionOk="0" h="219710" w="224154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6" name="Google Shape;2496;p63"/>
            <p:cNvSpPr/>
            <p:nvPr/>
          </p:nvSpPr>
          <p:spPr>
            <a:xfrm>
              <a:off x="4385945" y="1387475"/>
              <a:ext cx="224154" cy="219710"/>
            </a:xfrm>
            <a:custGeom>
              <a:rect b="b" l="l" r="r" t="t"/>
              <a:pathLst>
                <a:path extrusionOk="0" h="219710" w="224154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7" name="Google Shape;2497;p63"/>
            <p:cNvSpPr/>
            <p:nvPr/>
          </p:nvSpPr>
          <p:spPr>
            <a:xfrm>
              <a:off x="5020945" y="1749425"/>
              <a:ext cx="224154" cy="219710"/>
            </a:xfrm>
            <a:custGeom>
              <a:rect b="b" l="l" r="r" t="t"/>
              <a:pathLst>
                <a:path extrusionOk="0" h="219710" w="224154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8" name="Google Shape;2498;p63"/>
            <p:cNvSpPr/>
            <p:nvPr/>
          </p:nvSpPr>
          <p:spPr>
            <a:xfrm>
              <a:off x="5655945" y="2111375"/>
              <a:ext cx="224154" cy="219710"/>
            </a:xfrm>
            <a:custGeom>
              <a:rect b="b" l="l" r="r" t="t"/>
              <a:pathLst>
                <a:path extrusionOk="0" h="219710" w="224154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9" name="Google Shape;2499;p63"/>
            <p:cNvSpPr/>
            <p:nvPr/>
          </p:nvSpPr>
          <p:spPr>
            <a:xfrm>
              <a:off x="6290945" y="2473325"/>
              <a:ext cx="224154" cy="219710"/>
            </a:xfrm>
            <a:custGeom>
              <a:rect b="b" l="l" r="r" t="t"/>
              <a:pathLst>
                <a:path extrusionOk="0" h="219710" w="224154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0" name="Google Shape;2500;p63"/>
            <p:cNvSpPr/>
            <p:nvPr/>
          </p:nvSpPr>
          <p:spPr>
            <a:xfrm>
              <a:off x="6925944" y="2835275"/>
              <a:ext cx="224155" cy="219710"/>
            </a:xfrm>
            <a:custGeom>
              <a:rect b="b" l="l" r="r" t="t"/>
              <a:pathLst>
                <a:path extrusionOk="0" h="219710" w="224155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1" name="Google Shape;2501;p63"/>
            <p:cNvSpPr/>
            <p:nvPr/>
          </p:nvSpPr>
          <p:spPr>
            <a:xfrm>
              <a:off x="7560944" y="319722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2" name="Google Shape;2502;p63"/>
            <p:cNvSpPr/>
            <p:nvPr/>
          </p:nvSpPr>
          <p:spPr>
            <a:xfrm>
              <a:off x="8195944" y="355917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3" name="Google Shape;2503;p63"/>
            <p:cNvSpPr/>
            <p:nvPr/>
          </p:nvSpPr>
          <p:spPr>
            <a:xfrm>
              <a:off x="8830944" y="392112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4" name="Google Shape;2504;p63"/>
            <p:cNvSpPr/>
            <p:nvPr/>
          </p:nvSpPr>
          <p:spPr>
            <a:xfrm>
              <a:off x="9465944" y="428307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5" name="Google Shape;2505;p63"/>
            <p:cNvSpPr/>
            <p:nvPr/>
          </p:nvSpPr>
          <p:spPr>
            <a:xfrm>
              <a:off x="10100944" y="464502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6" name="Google Shape;2506;p63"/>
            <p:cNvSpPr/>
            <p:nvPr/>
          </p:nvSpPr>
          <p:spPr>
            <a:xfrm>
              <a:off x="10735944" y="500697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7" name="Google Shape;2507;p63"/>
            <p:cNvSpPr/>
            <p:nvPr/>
          </p:nvSpPr>
          <p:spPr>
            <a:xfrm>
              <a:off x="11370944" y="536892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8" name="Google Shape;2508;p63"/>
            <p:cNvSpPr/>
            <p:nvPr/>
          </p:nvSpPr>
          <p:spPr>
            <a:xfrm>
              <a:off x="12005944" y="5730875"/>
              <a:ext cx="186055" cy="217170"/>
            </a:xfrm>
            <a:custGeom>
              <a:rect b="b" l="l" r="r" t="t"/>
              <a:pathLst>
                <a:path extrusionOk="0" h="217170" w="186055">
                  <a:moveTo>
                    <a:pt x="35561" y="0"/>
                  </a:move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6055" y="217170"/>
                  </a:lnTo>
                  <a:lnTo>
                    <a:pt x="186055" y="146050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9" name="Google Shape;2509;p63"/>
            <p:cNvSpPr/>
            <p:nvPr/>
          </p:nvSpPr>
          <p:spPr>
            <a:xfrm>
              <a:off x="2294254" y="0"/>
              <a:ext cx="207010" cy="152400"/>
            </a:xfrm>
            <a:custGeom>
              <a:rect b="b" l="l" r="r" t="t"/>
              <a:pathLst>
                <a:path extrusionOk="0" h="152400" w="207010">
                  <a:moveTo>
                    <a:pt x="154940" y="135255"/>
                  </a:moveTo>
                  <a:lnTo>
                    <a:pt x="173990" y="152400"/>
                  </a:lnTo>
                  <a:lnTo>
                    <a:pt x="207010" y="114300"/>
                  </a:lnTo>
                  <a:lnTo>
                    <a:pt x="187960" y="97155"/>
                  </a:lnTo>
                  <a:lnTo>
                    <a:pt x="77470" y="0"/>
                  </a:lnTo>
                  <a:lnTo>
                    <a:pt x="0" y="0"/>
                  </a:lnTo>
                  <a:lnTo>
                    <a:pt x="2540" y="1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0" name="Google Shape;2510;p63"/>
            <p:cNvSpPr/>
            <p:nvPr/>
          </p:nvSpPr>
          <p:spPr>
            <a:xfrm>
              <a:off x="2912745" y="308609"/>
              <a:ext cx="223519" cy="205740"/>
            </a:xfrm>
            <a:custGeom>
              <a:rect b="b" l="l" r="r" t="t"/>
              <a:pathLst>
                <a:path extrusionOk="0" h="205740" w="223519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1" name="Google Shape;2511;p63"/>
            <p:cNvSpPr/>
            <p:nvPr/>
          </p:nvSpPr>
          <p:spPr>
            <a:xfrm>
              <a:off x="3547745" y="67055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2" name="Google Shape;2512;p63"/>
            <p:cNvSpPr/>
            <p:nvPr/>
          </p:nvSpPr>
          <p:spPr>
            <a:xfrm>
              <a:off x="4182745" y="103251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3" name="Google Shape;2513;p63"/>
            <p:cNvSpPr/>
            <p:nvPr/>
          </p:nvSpPr>
          <p:spPr>
            <a:xfrm>
              <a:off x="4817745" y="139446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4" name="Google Shape;2514;p63"/>
            <p:cNvSpPr/>
            <p:nvPr/>
          </p:nvSpPr>
          <p:spPr>
            <a:xfrm>
              <a:off x="5452745" y="175641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5" name="Google Shape;2515;p63"/>
            <p:cNvSpPr/>
            <p:nvPr/>
          </p:nvSpPr>
          <p:spPr>
            <a:xfrm>
              <a:off x="6087745" y="211836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6" name="Google Shape;2516;p63"/>
            <p:cNvSpPr/>
            <p:nvPr/>
          </p:nvSpPr>
          <p:spPr>
            <a:xfrm>
              <a:off x="6722744" y="248031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7" name="Google Shape;2517;p63"/>
            <p:cNvSpPr/>
            <p:nvPr/>
          </p:nvSpPr>
          <p:spPr>
            <a:xfrm>
              <a:off x="7357744" y="284226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8" name="Google Shape;2518;p63"/>
            <p:cNvSpPr/>
            <p:nvPr/>
          </p:nvSpPr>
          <p:spPr>
            <a:xfrm>
              <a:off x="7992744" y="3204210"/>
              <a:ext cx="223520" cy="205739"/>
            </a:xfrm>
            <a:custGeom>
              <a:rect b="b" l="l" r="r" t="t"/>
              <a:pathLst>
                <a:path extrusionOk="0" h="205739" w="22352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9" name="Google Shape;2519;p63"/>
            <p:cNvSpPr/>
            <p:nvPr/>
          </p:nvSpPr>
          <p:spPr>
            <a:xfrm>
              <a:off x="8627744" y="356615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33020" y="0"/>
                  </a:moveTo>
                  <a:lnTo>
                    <a:pt x="0" y="38100"/>
                  </a:ln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0" name="Google Shape;2520;p63"/>
            <p:cNvSpPr/>
            <p:nvPr/>
          </p:nvSpPr>
          <p:spPr>
            <a:xfrm>
              <a:off x="9262744" y="392810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33020" y="0"/>
                  </a:moveTo>
                  <a:lnTo>
                    <a:pt x="0" y="38100"/>
                  </a:ln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1" name="Google Shape;2521;p63"/>
            <p:cNvSpPr/>
            <p:nvPr/>
          </p:nvSpPr>
          <p:spPr>
            <a:xfrm>
              <a:off x="9897744" y="429005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2" name="Google Shape;2522;p63"/>
            <p:cNvSpPr/>
            <p:nvPr/>
          </p:nvSpPr>
          <p:spPr>
            <a:xfrm>
              <a:off x="10532744" y="465200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3" name="Google Shape;2523;p63"/>
            <p:cNvSpPr/>
            <p:nvPr/>
          </p:nvSpPr>
          <p:spPr>
            <a:xfrm>
              <a:off x="11167744" y="501395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4" name="Google Shape;2524;p63"/>
            <p:cNvSpPr/>
            <p:nvPr/>
          </p:nvSpPr>
          <p:spPr>
            <a:xfrm>
              <a:off x="11802744" y="5375909"/>
              <a:ext cx="223520" cy="205740"/>
            </a:xfrm>
            <a:custGeom>
              <a:rect b="b" l="l" r="r" t="t"/>
              <a:pathLst>
                <a:path extrusionOk="0" h="205740" w="22352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5" name="Google Shape;2525;p63"/>
            <p:cNvSpPr/>
            <p:nvPr/>
          </p:nvSpPr>
          <p:spPr>
            <a:xfrm>
              <a:off x="2736850" y="0"/>
              <a:ext cx="220345" cy="142239"/>
            </a:xfrm>
            <a:custGeom>
              <a:rect b="b" l="l" r="r" t="t"/>
              <a:pathLst>
                <a:path extrusionOk="0" h="142239" w="220345">
                  <a:moveTo>
                    <a:pt x="169545" y="127000"/>
                  </a:moveTo>
                  <a:lnTo>
                    <a:pt x="189865" y="142240"/>
                  </a:lnTo>
                  <a:lnTo>
                    <a:pt x="220345" y="101600"/>
                  </a:lnTo>
                  <a:lnTo>
                    <a:pt x="200025" y="86360"/>
                  </a:lnTo>
                  <a:lnTo>
                    <a:pt x="84455" y="0"/>
                  </a:lnTo>
                  <a:lnTo>
                    <a:pt x="0" y="0"/>
                  </a:lnTo>
                  <a:lnTo>
                    <a:pt x="1714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6" name="Google Shape;2526;p63"/>
            <p:cNvSpPr/>
            <p:nvPr/>
          </p:nvSpPr>
          <p:spPr>
            <a:xfrm>
              <a:off x="3368675" y="318770"/>
              <a:ext cx="223520" cy="185420"/>
            </a:xfrm>
            <a:custGeom>
              <a:rect b="b" l="l" r="r" t="t"/>
              <a:pathLst>
                <a:path extrusionOk="0" h="185420" w="22352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7" name="Google Shape;2527;p63"/>
            <p:cNvSpPr/>
            <p:nvPr/>
          </p:nvSpPr>
          <p:spPr>
            <a:xfrm>
              <a:off x="4003675" y="680719"/>
              <a:ext cx="223520" cy="185419"/>
            </a:xfrm>
            <a:custGeom>
              <a:rect b="b" l="l" r="r" t="t"/>
              <a:pathLst>
                <a:path extrusionOk="0" h="185419" w="22352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8" name="Google Shape;2528;p63"/>
            <p:cNvSpPr/>
            <p:nvPr/>
          </p:nvSpPr>
          <p:spPr>
            <a:xfrm>
              <a:off x="4638675" y="1042669"/>
              <a:ext cx="223520" cy="185419"/>
            </a:xfrm>
            <a:custGeom>
              <a:rect b="b" l="l" r="r" t="t"/>
              <a:pathLst>
                <a:path extrusionOk="0" h="185419" w="22352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9" name="Google Shape;2529;p63"/>
            <p:cNvSpPr/>
            <p:nvPr/>
          </p:nvSpPr>
          <p:spPr>
            <a:xfrm>
              <a:off x="5273675" y="1404619"/>
              <a:ext cx="223520" cy="185419"/>
            </a:xfrm>
            <a:custGeom>
              <a:rect b="b" l="l" r="r" t="t"/>
              <a:pathLst>
                <a:path extrusionOk="0" h="185419" w="22352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0" name="Google Shape;2530;p63"/>
            <p:cNvSpPr/>
            <p:nvPr/>
          </p:nvSpPr>
          <p:spPr>
            <a:xfrm>
              <a:off x="5908675" y="1766570"/>
              <a:ext cx="223520" cy="185419"/>
            </a:xfrm>
            <a:custGeom>
              <a:rect b="b" l="l" r="r" t="t"/>
              <a:pathLst>
                <a:path extrusionOk="0" h="185419" w="22352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1" name="Google Shape;2531;p63"/>
            <p:cNvSpPr/>
            <p:nvPr/>
          </p:nvSpPr>
          <p:spPr>
            <a:xfrm>
              <a:off x="6543675" y="2128520"/>
              <a:ext cx="223519" cy="185419"/>
            </a:xfrm>
            <a:custGeom>
              <a:rect b="b" l="l" r="r" t="t"/>
              <a:pathLst>
                <a:path extrusionOk="0" h="185419" w="223519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2" name="Google Shape;2532;p63"/>
            <p:cNvSpPr/>
            <p:nvPr/>
          </p:nvSpPr>
          <p:spPr>
            <a:xfrm>
              <a:off x="7178675" y="2490470"/>
              <a:ext cx="223519" cy="185419"/>
            </a:xfrm>
            <a:custGeom>
              <a:rect b="b" l="l" r="r" t="t"/>
              <a:pathLst>
                <a:path extrusionOk="0" h="185419" w="223519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3" name="Google Shape;2533;p63"/>
            <p:cNvSpPr/>
            <p:nvPr/>
          </p:nvSpPr>
          <p:spPr>
            <a:xfrm>
              <a:off x="7813675" y="2852420"/>
              <a:ext cx="223519" cy="185419"/>
            </a:xfrm>
            <a:custGeom>
              <a:rect b="b" l="l" r="r" t="t"/>
              <a:pathLst>
                <a:path extrusionOk="0" h="185419" w="223519">
                  <a:moveTo>
                    <a:pt x="50800" y="15240"/>
                  </a:move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4" name="Google Shape;2534;p63"/>
            <p:cNvSpPr/>
            <p:nvPr/>
          </p:nvSpPr>
          <p:spPr>
            <a:xfrm>
              <a:off x="8448675" y="3214370"/>
              <a:ext cx="223519" cy="185420"/>
            </a:xfrm>
            <a:custGeom>
              <a:rect b="b" l="l" r="r" t="t"/>
              <a:pathLst>
                <a:path extrusionOk="0" h="185420" w="223519">
                  <a:moveTo>
                    <a:pt x="50800" y="15240"/>
                  </a:move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5" name="Google Shape;2535;p63"/>
            <p:cNvSpPr/>
            <p:nvPr/>
          </p:nvSpPr>
          <p:spPr>
            <a:xfrm>
              <a:off x="9083675" y="3576320"/>
              <a:ext cx="223519" cy="185420"/>
            </a:xfrm>
            <a:custGeom>
              <a:rect b="b" l="l" r="r" t="t"/>
              <a:pathLst>
                <a:path extrusionOk="0" h="185420" w="223519">
                  <a:moveTo>
                    <a:pt x="50800" y="15240"/>
                  </a:move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6" name="Google Shape;2536;p63"/>
            <p:cNvSpPr/>
            <p:nvPr/>
          </p:nvSpPr>
          <p:spPr>
            <a:xfrm>
              <a:off x="9718675" y="3938270"/>
              <a:ext cx="223519" cy="185420"/>
            </a:xfrm>
            <a:custGeom>
              <a:rect b="b" l="l" r="r" t="t"/>
              <a:pathLst>
                <a:path extrusionOk="0" h="185420" w="223519">
                  <a:moveTo>
                    <a:pt x="0" y="40640"/>
                  </a:move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7" name="Google Shape;2537;p63"/>
            <p:cNvSpPr/>
            <p:nvPr/>
          </p:nvSpPr>
          <p:spPr>
            <a:xfrm>
              <a:off x="10353675" y="4300220"/>
              <a:ext cx="223519" cy="185420"/>
            </a:xfrm>
            <a:custGeom>
              <a:rect b="b" l="l" r="r" t="t"/>
              <a:pathLst>
                <a:path extrusionOk="0" h="185420" w="223519">
                  <a:moveTo>
                    <a:pt x="0" y="40640"/>
                  </a:move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8" name="Google Shape;2538;p63"/>
            <p:cNvSpPr/>
            <p:nvPr/>
          </p:nvSpPr>
          <p:spPr>
            <a:xfrm>
              <a:off x="10988675" y="4662170"/>
              <a:ext cx="223519" cy="185420"/>
            </a:xfrm>
            <a:custGeom>
              <a:rect b="b" l="l" r="r" t="t"/>
              <a:pathLst>
                <a:path extrusionOk="0" h="185420" w="223519">
                  <a:moveTo>
                    <a:pt x="172720" y="170180"/>
                  </a:move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9" name="Google Shape;2539;p63"/>
            <p:cNvSpPr/>
            <p:nvPr/>
          </p:nvSpPr>
          <p:spPr>
            <a:xfrm>
              <a:off x="11623675" y="5024120"/>
              <a:ext cx="223519" cy="185420"/>
            </a:xfrm>
            <a:custGeom>
              <a:rect b="b" l="l" r="r" t="t"/>
              <a:pathLst>
                <a:path extrusionOk="0" h="185420" w="223519">
                  <a:moveTo>
                    <a:pt x="172720" y="170180"/>
                  </a:move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0" name="Google Shape;2540;p63"/>
            <p:cNvSpPr/>
            <p:nvPr/>
          </p:nvSpPr>
          <p:spPr>
            <a:xfrm>
              <a:off x="3221989" y="0"/>
              <a:ext cx="222250" cy="129539"/>
            </a:xfrm>
            <a:custGeom>
              <a:rect b="b" l="l" r="r" t="t"/>
              <a:pathLst>
                <a:path extrusionOk="0" h="129539" w="222250">
                  <a:moveTo>
                    <a:pt x="174625" y="116205"/>
                  </a:moveTo>
                  <a:lnTo>
                    <a:pt x="196215" y="129540"/>
                  </a:lnTo>
                  <a:lnTo>
                    <a:pt x="222250" y="85725"/>
                  </a:lnTo>
                  <a:lnTo>
                    <a:pt x="200025" y="72390"/>
                  </a:lnTo>
                  <a:lnTo>
                    <a:pt x="76835" y="0"/>
                  </a:lnTo>
                  <a:lnTo>
                    <a:pt x="8255" y="0"/>
                  </a:lnTo>
                  <a:lnTo>
                    <a:pt x="0" y="13335"/>
                  </a:lnTo>
                  <a:lnTo>
                    <a:pt x="22225" y="266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1" name="Google Shape;2541;p63"/>
            <p:cNvSpPr/>
            <p:nvPr/>
          </p:nvSpPr>
          <p:spPr>
            <a:xfrm>
              <a:off x="3856990" y="33210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2" name="Google Shape;2542;p63"/>
            <p:cNvSpPr/>
            <p:nvPr/>
          </p:nvSpPr>
          <p:spPr>
            <a:xfrm>
              <a:off x="4491990" y="694055"/>
              <a:ext cx="222250" cy="159384"/>
            </a:xfrm>
            <a:custGeom>
              <a:rect b="b" l="l" r="r" t="t"/>
              <a:pathLst>
                <a:path extrusionOk="0" h="159384" w="22225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3" name="Google Shape;2543;p63"/>
            <p:cNvSpPr/>
            <p:nvPr/>
          </p:nvSpPr>
          <p:spPr>
            <a:xfrm>
              <a:off x="5126990" y="1056005"/>
              <a:ext cx="222250" cy="159384"/>
            </a:xfrm>
            <a:custGeom>
              <a:rect b="b" l="l" r="r" t="t"/>
              <a:pathLst>
                <a:path extrusionOk="0" h="159384" w="22225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4" name="Google Shape;2544;p63"/>
            <p:cNvSpPr/>
            <p:nvPr/>
          </p:nvSpPr>
          <p:spPr>
            <a:xfrm>
              <a:off x="5761990" y="1417955"/>
              <a:ext cx="222250" cy="159384"/>
            </a:xfrm>
            <a:custGeom>
              <a:rect b="b" l="l" r="r" t="t"/>
              <a:pathLst>
                <a:path extrusionOk="0" h="159384" w="22225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5" name="Google Shape;2545;p63"/>
            <p:cNvSpPr/>
            <p:nvPr/>
          </p:nvSpPr>
          <p:spPr>
            <a:xfrm>
              <a:off x="6396990" y="177990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6" name="Google Shape;2546;p63"/>
            <p:cNvSpPr/>
            <p:nvPr/>
          </p:nvSpPr>
          <p:spPr>
            <a:xfrm>
              <a:off x="7031990" y="214185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7" name="Google Shape;2547;p63"/>
            <p:cNvSpPr/>
            <p:nvPr/>
          </p:nvSpPr>
          <p:spPr>
            <a:xfrm>
              <a:off x="7666990" y="250380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8" name="Google Shape;2548;p63"/>
            <p:cNvSpPr/>
            <p:nvPr/>
          </p:nvSpPr>
          <p:spPr>
            <a:xfrm>
              <a:off x="8301990" y="286575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9" name="Google Shape;2549;p63"/>
            <p:cNvSpPr/>
            <p:nvPr/>
          </p:nvSpPr>
          <p:spPr>
            <a:xfrm>
              <a:off x="8936990" y="322770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0" name="Google Shape;2550;p63"/>
            <p:cNvSpPr/>
            <p:nvPr/>
          </p:nvSpPr>
          <p:spPr>
            <a:xfrm>
              <a:off x="9571990" y="358965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1" name="Google Shape;2551;p63"/>
            <p:cNvSpPr/>
            <p:nvPr/>
          </p:nvSpPr>
          <p:spPr>
            <a:xfrm>
              <a:off x="10206990" y="395160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2" name="Google Shape;2552;p63"/>
            <p:cNvSpPr/>
            <p:nvPr/>
          </p:nvSpPr>
          <p:spPr>
            <a:xfrm>
              <a:off x="10841990" y="431355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174625" y="146050"/>
                  </a:move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3" name="Google Shape;2553;p63"/>
            <p:cNvSpPr/>
            <p:nvPr/>
          </p:nvSpPr>
          <p:spPr>
            <a:xfrm>
              <a:off x="11476990" y="4675504"/>
              <a:ext cx="222250" cy="159385"/>
            </a:xfrm>
            <a:custGeom>
              <a:rect b="b" l="l" r="r" t="t"/>
              <a:pathLst>
                <a:path extrusionOk="0" h="159385" w="222250">
                  <a:moveTo>
                    <a:pt x="174625" y="146050"/>
                  </a:move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4" name="Google Shape;2554;p63"/>
            <p:cNvSpPr/>
            <p:nvPr/>
          </p:nvSpPr>
          <p:spPr>
            <a:xfrm>
              <a:off x="12111990" y="5037454"/>
              <a:ext cx="80009" cy="90804"/>
            </a:xfrm>
            <a:custGeom>
              <a:rect b="b" l="l" r="r" t="t"/>
              <a:pathLst>
                <a:path extrusionOk="0" h="90804" w="80009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80010" y="90805"/>
                  </a:lnTo>
                  <a:lnTo>
                    <a:pt x="80010" y="31750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5" name="Google Shape;2555;p63"/>
            <p:cNvSpPr/>
            <p:nvPr/>
          </p:nvSpPr>
          <p:spPr>
            <a:xfrm>
              <a:off x="3749040" y="0"/>
              <a:ext cx="218439" cy="113664"/>
            </a:xfrm>
            <a:custGeom>
              <a:rect b="b" l="l" r="r" t="t"/>
              <a:pathLst>
                <a:path extrusionOk="0" h="113664" w="218439">
                  <a:moveTo>
                    <a:pt x="175895" y="104140"/>
                  </a:moveTo>
                  <a:lnTo>
                    <a:pt x="199390" y="113665"/>
                  </a:lnTo>
                  <a:lnTo>
                    <a:pt x="218440" y="66675"/>
                  </a:lnTo>
                  <a:lnTo>
                    <a:pt x="194945" y="57150"/>
                  </a:lnTo>
                  <a:lnTo>
                    <a:pt x="54610" y="0"/>
                  </a:lnTo>
                  <a:lnTo>
                    <a:pt x="13335" y="0"/>
                  </a:lnTo>
                  <a:lnTo>
                    <a:pt x="0" y="32385"/>
                  </a:lnTo>
                  <a:lnTo>
                    <a:pt x="23495" y="419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6" name="Google Shape;2556;p63"/>
            <p:cNvSpPr/>
            <p:nvPr/>
          </p:nvSpPr>
          <p:spPr>
            <a:xfrm>
              <a:off x="4384040" y="347345"/>
              <a:ext cx="218439" cy="128270"/>
            </a:xfrm>
            <a:custGeom>
              <a:rect b="b" l="l" r="r" t="t"/>
              <a:pathLst>
                <a:path extrusionOk="0" h="128270" w="218439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7" name="Google Shape;2557;p63"/>
            <p:cNvSpPr/>
            <p:nvPr/>
          </p:nvSpPr>
          <p:spPr>
            <a:xfrm>
              <a:off x="5019040" y="709294"/>
              <a:ext cx="218439" cy="128269"/>
            </a:xfrm>
            <a:custGeom>
              <a:rect b="b" l="l" r="r" t="t"/>
              <a:pathLst>
                <a:path extrusionOk="0" h="128269" w="218439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8" name="Google Shape;2558;p63"/>
            <p:cNvSpPr/>
            <p:nvPr/>
          </p:nvSpPr>
          <p:spPr>
            <a:xfrm>
              <a:off x="5654040" y="1071244"/>
              <a:ext cx="218439" cy="128269"/>
            </a:xfrm>
            <a:custGeom>
              <a:rect b="b" l="l" r="r" t="t"/>
              <a:pathLst>
                <a:path extrusionOk="0" h="128269" w="218439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9" name="Google Shape;2559;p63"/>
            <p:cNvSpPr/>
            <p:nvPr/>
          </p:nvSpPr>
          <p:spPr>
            <a:xfrm>
              <a:off x="6289040" y="1433194"/>
              <a:ext cx="218440" cy="128269"/>
            </a:xfrm>
            <a:custGeom>
              <a:rect b="b" l="l" r="r" t="t"/>
              <a:pathLst>
                <a:path extrusionOk="0" h="128269" w="218440">
                  <a:moveTo>
                    <a:pt x="42545" y="9525"/>
                  </a:move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0" name="Google Shape;2560;p63"/>
            <p:cNvSpPr/>
            <p:nvPr/>
          </p:nvSpPr>
          <p:spPr>
            <a:xfrm>
              <a:off x="6924040" y="1795145"/>
              <a:ext cx="218440" cy="128269"/>
            </a:xfrm>
            <a:custGeom>
              <a:rect b="b" l="l" r="r" t="t"/>
              <a:pathLst>
                <a:path extrusionOk="0" h="128269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1" name="Google Shape;2561;p63"/>
            <p:cNvSpPr/>
            <p:nvPr/>
          </p:nvSpPr>
          <p:spPr>
            <a:xfrm>
              <a:off x="7559040" y="2157095"/>
              <a:ext cx="218440" cy="128269"/>
            </a:xfrm>
            <a:custGeom>
              <a:rect b="b" l="l" r="r" t="t"/>
              <a:pathLst>
                <a:path extrusionOk="0" h="128269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2" name="Google Shape;2562;p63"/>
            <p:cNvSpPr/>
            <p:nvPr/>
          </p:nvSpPr>
          <p:spPr>
            <a:xfrm>
              <a:off x="8194040" y="2519045"/>
              <a:ext cx="218440" cy="128269"/>
            </a:xfrm>
            <a:custGeom>
              <a:rect b="b" l="l" r="r" t="t"/>
              <a:pathLst>
                <a:path extrusionOk="0" h="128269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3" name="Google Shape;2563;p63"/>
            <p:cNvSpPr/>
            <p:nvPr/>
          </p:nvSpPr>
          <p:spPr>
            <a:xfrm>
              <a:off x="8829040" y="2880995"/>
              <a:ext cx="218440" cy="128269"/>
            </a:xfrm>
            <a:custGeom>
              <a:rect b="b" l="l" r="r" t="t"/>
              <a:pathLst>
                <a:path extrusionOk="0" h="128269" w="218440">
                  <a:moveTo>
                    <a:pt x="42545" y="9525"/>
                  </a:move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4" name="Google Shape;2564;p63"/>
            <p:cNvSpPr/>
            <p:nvPr/>
          </p:nvSpPr>
          <p:spPr>
            <a:xfrm>
              <a:off x="9464040" y="3242945"/>
              <a:ext cx="218440" cy="128270"/>
            </a:xfrm>
            <a:custGeom>
              <a:rect b="b" l="l" r="r" t="t"/>
              <a:pathLst>
                <a:path extrusionOk="0" h="128270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5" name="Google Shape;2565;p63"/>
            <p:cNvSpPr/>
            <p:nvPr/>
          </p:nvSpPr>
          <p:spPr>
            <a:xfrm>
              <a:off x="10099040" y="3604895"/>
              <a:ext cx="218440" cy="128270"/>
            </a:xfrm>
            <a:custGeom>
              <a:rect b="b" l="l" r="r" t="t"/>
              <a:pathLst>
                <a:path extrusionOk="0" h="128270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6" name="Google Shape;2566;p63"/>
            <p:cNvSpPr/>
            <p:nvPr/>
          </p:nvSpPr>
          <p:spPr>
            <a:xfrm>
              <a:off x="10734040" y="3966845"/>
              <a:ext cx="218440" cy="128270"/>
            </a:xfrm>
            <a:custGeom>
              <a:rect b="b" l="l" r="r" t="t"/>
              <a:pathLst>
                <a:path extrusionOk="0" h="128270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7" name="Google Shape;2567;p63"/>
            <p:cNvSpPr/>
            <p:nvPr/>
          </p:nvSpPr>
          <p:spPr>
            <a:xfrm>
              <a:off x="11369040" y="4328795"/>
              <a:ext cx="218440" cy="128270"/>
            </a:xfrm>
            <a:custGeom>
              <a:rect b="b" l="l" r="r" t="t"/>
              <a:pathLst>
                <a:path extrusionOk="0" h="128270" w="21844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8" name="Google Shape;2568;p63"/>
            <p:cNvSpPr/>
            <p:nvPr/>
          </p:nvSpPr>
          <p:spPr>
            <a:xfrm>
              <a:off x="12004040" y="4690745"/>
              <a:ext cx="187959" cy="123825"/>
            </a:xfrm>
            <a:custGeom>
              <a:rect b="b" l="l" r="r" t="t"/>
              <a:pathLst>
                <a:path extrusionOk="0" h="123825" w="187959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87960" y="123825"/>
                  </a:lnTo>
                  <a:lnTo>
                    <a:pt x="187960" y="68580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9" name="Google Shape;2569;p63"/>
            <p:cNvSpPr/>
            <p:nvPr/>
          </p:nvSpPr>
          <p:spPr>
            <a:xfrm>
              <a:off x="4319270" y="381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177165" y="86360"/>
                  </a:move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0" y="0"/>
                  </a:lnTo>
                  <a:lnTo>
                    <a:pt x="0" y="49530"/>
                  </a:lnTo>
                  <a:lnTo>
                    <a:pt x="2476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0" name="Google Shape;2570;p63"/>
            <p:cNvSpPr/>
            <p:nvPr/>
          </p:nvSpPr>
          <p:spPr>
            <a:xfrm>
              <a:off x="4954270" y="365759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10160" y="0"/>
                  </a:move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1" name="Google Shape;2571;p63"/>
            <p:cNvSpPr/>
            <p:nvPr/>
          </p:nvSpPr>
          <p:spPr>
            <a:xfrm>
              <a:off x="5589270" y="727709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34925" y="5080"/>
                  </a:moveTo>
                  <a:lnTo>
                    <a:pt x="10160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2" name="Google Shape;2572;p63"/>
            <p:cNvSpPr/>
            <p:nvPr/>
          </p:nvSpPr>
          <p:spPr>
            <a:xfrm>
              <a:off x="6224270" y="108966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0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3" name="Google Shape;2573;p63"/>
            <p:cNvSpPr/>
            <p:nvPr/>
          </p:nvSpPr>
          <p:spPr>
            <a:xfrm>
              <a:off x="6859269" y="145161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4" name="Google Shape;2574;p63"/>
            <p:cNvSpPr/>
            <p:nvPr/>
          </p:nvSpPr>
          <p:spPr>
            <a:xfrm>
              <a:off x="7494269" y="181356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5" name="Google Shape;2575;p63"/>
            <p:cNvSpPr/>
            <p:nvPr/>
          </p:nvSpPr>
          <p:spPr>
            <a:xfrm>
              <a:off x="8129269" y="217551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6" name="Google Shape;2576;p63"/>
            <p:cNvSpPr/>
            <p:nvPr/>
          </p:nvSpPr>
          <p:spPr>
            <a:xfrm>
              <a:off x="8764269" y="253746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34925" y="5080"/>
                  </a:move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7" name="Google Shape;2577;p63"/>
            <p:cNvSpPr/>
            <p:nvPr/>
          </p:nvSpPr>
          <p:spPr>
            <a:xfrm>
              <a:off x="9399269" y="2899410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8" name="Google Shape;2578;p63"/>
            <p:cNvSpPr/>
            <p:nvPr/>
          </p:nvSpPr>
          <p:spPr>
            <a:xfrm>
              <a:off x="10034269" y="3261359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9" name="Google Shape;2579;p63"/>
            <p:cNvSpPr/>
            <p:nvPr/>
          </p:nvSpPr>
          <p:spPr>
            <a:xfrm>
              <a:off x="10669269" y="3623309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0" name="Google Shape;2580;p63"/>
            <p:cNvSpPr/>
            <p:nvPr/>
          </p:nvSpPr>
          <p:spPr>
            <a:xfrm>
              <a:off x="11304269" y="3985259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177165" y="86360"/>
                  </a:move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1" name="Google Shape;2581;p63"/>
            <p:cNvSpPr/>
            <p:nvPr/>
          </p:nvSpPr>
          <p:spPr>
            <a:xfrm>
              <a:off x="11939269" y="4347209"/>
              <a:ext cx="212725" cy="92075"/>
            </a:xfrm>
            <a:custGeom>
              <a:rect b="b" l="l" r="r" t="t"/>
              <a:pathLst>
                <a:path extrusionOk="0" h="92075" w="212725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2" name="Google Shape;2582;p63"/>
            <p:cNvSpPr/>
            <p:nvPr/>
          </p:nvSpPr>
          <p:spPr>
            <a:xfrm>
              <a:off x="4935854" y="2412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3" name="Google Shape;2583;p63"/>
            <p:cNvSpPr/>
            <p:nvPr/>
          </p:nvSpPr>
          <p:spPr>
            <a:xfrm>
              <a:off x="5570854" y="38607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4" name="Google Shape;2584;p63"/>
            <p:cNvSpPr/>
            <p:nvPr/>
          </p:nvSpPr>
          <p:spPr>
            <a:xfrm>
              <a:off x="6205854" y="748030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5" name="Google Shape;2585;p63"/>
            <p:cNvSpPr/>
            <p:nvPr/>
          </p:nvSpPr>
          <p:spPr>
            <a:xfrm>
              <a:off x="6840855" y="1109980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6" name="Google Shape;2586;p63"/>
            <p:cNvSpPr/>
            <p:nvPr/>
          </p:nvSpPr>
          <p:spPr>
            <a:xfrm>
              <a:off x="7475855" y="1471930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7" name="Google Shape;2587;p63"/>
            <p:cNvSpPr/>
            <p:nvPr/>
          </p:nvSpPr>
          <p:spPr>
            <a:xfrm>
              <a:off x="8110855" y="183387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8" name="Google Shape;2588;p63"/>
            <p:cNvSpPr/>
            <p:nvPr/>
          </p:nvSpPr>
          <p:spPr>
            <a:xfrm>
              <a:off x="8745855" y="219582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9" name="Google Shape;2589;p63"/>
            <p:cNvSpPr/>
            <p:nvPr/>
          </p:nvSpPr>
          <p:spPr>
            <a:xfrm>
              <a:off x="9380855" y="255777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0" name="Google Shape;2590;p63"/>
            <p:cNvSpPr/>
            <p:nvPr/>
          </p:nvSpPr>
          <p:spPr>
            <a:xfrm>
              <a:off x="10015855" y="291972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1" name="Google Shape;2591;p63"/>
            <p:cNvSpPr/>
            <p:nvPr/>
          </p:nvSpPr>
          <p:spPr>
            <a:xfrm>
              <a:off x="10650855" y="328167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2" name="Google Shape;2592;p63"/>
            <p:cNvSpPr/>
            <p:nvPr/>
          </p:nvSpPr>
          <p:spPr>
            <a:xfrm>
              <a:off x="11285855" y="364362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3" name="Google Shape;2593;p63"/>
            <p:cNvSpPr/>
            <p:nvPr/>
          </p:nvSpPr>
          <p:spPr>
            <a:xfrm>
              <a:off x="11920855" y="4005579"/>
              <a:ext cx="203200" cy="50800"/>
            </a:xfrm>
            <a:custGeom>
              <a:rect b="b" l="l" r="r" t="t"/>
              <a:pathLst>
                <a:path extrusionOk="0" h="50800" w="20320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4" name="Google Shape;2594;p63"/>
            <p:cNvSpPr/>
            <p:nvPr/>
          </p:nvSpPr>
          <p:spPr>
            <a:xfrm>
              <a:off x="5588634" y="381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5" name="Google Shape;2595;p63"/>
            <p:cNvSpPr/>
            <p:nvPr/>
          </p:nvSpPr>
          <p:spPr>
            <a:xfrm>
              <a:off x="6223634" y="365759"/>
              <a:ext cx="212090" cy="91440"/>
            </a:xfrm>
            <a:custGeom>
              <a:rect b="b" l="l" r="r" t="t"/>
              <a:pathLst>
                <a:path extrusionOk="0" h="91440" w="21209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6" name="Google Shape;2596;p63"/>
            <p:cNvSpPr/>
            <p:nvPr/>
          </p:nvSpPr>
          <p:spPr>
            <a:xfrm>
              <a:off x="6858634" y="727709"/>
              <a:ext cx="212090" cy="91440"/>
            </a:xfrm>
            <a:custGeom>
              <a:rect b="b" l="l" r="r" t="t"/>
              <a:pathLst>
                <a:path extrusionOk="0" h="91440" w="21209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7" name="Google Shape;2597;p63"/>
            <p:cNvSpPr/>
            <p:nvPr/>
          </p:nvSpPr>
          <p:spPr>
            <a:xfrm>
              <a:off x="7493634" y="108966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8" name="Google Shape;2598;p63"/>
            <p:cNvSpPr/>
            <p:nvPr/>
          </p:nvSpPr>
          <p:spPr>
            <a:xfrm>
              <a:off x="8128634" y="145161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9" name="Google Shape;2599;p63"/>
            <p:cNvSpPr/>
            <p:nvPr/>
          </p:nvSpPr>
          <p:spPr>
            <a:xfrm>
              <a:off x="8763634" y="181356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177165" y="5080"/>
                  </a:move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0" name="Google Shape;2600;p63"/>
            <p:cNvSpPr/>
            <p:nvPr/>
          </p:nvSpPr>
          <p:spPr>
            <a:xfrm>
              <a:off x="9398634" y="217551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0" y="41910"/>
                  </a:move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1" name="Google Shape;2601;p63"/>
            <p:cNvSpPr/>
            <p:nvPr/>
          </p:nvSpPr>
          <p:spPr>
            <a:xfrm>
              <a:off x="10033634" y="253746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0" y="41910"/>
                  </a:move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2" name="Google Shape;2602;p63"/>
            <p:cNvSpPr/>
            <p:nvPr/>
          </p:nvSpPr>
          <p:spPr>
            <a:xfrm>
              <a:off x="10668634" y="2899410"/>
              <a:ext cx="212090" cy="91439"/>
            </a:xfrm>
            <a:custGeom>
              <a:rect b="b" l="l" r="r" t="t"/>
              <a:pathLst>
                <a:path extrusionOk="0" h="91439" w="212090">
                  <a:moveTo>
                    <a:pt x="0" y="41910"/>
                  </a:move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3" name="Google Shape;2603;p63"/>
            <p:cNvSpPr/>
            <p:nvPr/>
          </p:nvSpPr>
          <p:spPr>
            <a:xfrm>
              <a:off x="11303634" y="3261359"/>
              <a:ext cx="212090" cy="91440"/>
            </a:xfrm>
            <a:custGeom>
              <a:rect b="b" l="l" r="r" t="t"/>
              <a:pathLst>
                <a:path extrusionOk="0" h="91440" w="21209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4" name="Google Shape;2604;p63"/>
            <p:cNvSpPr/>
            <p:nvPr/>
          </p:nvSpPr>
          <p:spPr>
            <a:xfrm>
              <a:off x="11938634" y="3623309"/>
              <a:ext cx="212090" cy="91440"/>
            </a:xfrm>
            <a:custGeom>
              <a:rect b="b" l="l" r="r" t="t"/>
              <a:pathLst>
                <a:path extrusionOk="0" h="91440" w="212090">
                  <a:moveTo>
                    <a:pt x="177165" y="5080"/>
                  </a:move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5" name="Google Shape;2605;p63"/>
            <p:cNvSpPr/>
            <p:nvPr/>
          </p:nvSpPr>
          <p:spPr>
            <a:xfrm>
              <a:off x="6287134" y="0"/>
              <a:ext cx="218440" cy="113664"/>
            </a:xfrm>
            <a:custGeom>
              <a:rect b="b" l="l" r="r" t="t"/>
              <a:pathLst>
                <a:path extrusionOk="0" h="113664" w="218440">
                  <a:moveTo>
                    <a:pt x="42545" y="104140"/>
                  </a:moveTo>
                  <a:lnTo>
                    <a:pt x="194945" y="42545"/>
                  </a:lnTo>
                  <a:lnTo>
                    <a:pt x="218440" y="33020"/>
                  </a:lnTo>
                  <a:lnTo>
                    <a:pt x="205740" y="0"/>
                  </a:lnTo>
                  <a:lnTo>
                    <a:pt x="164465" y="0"/>
                  </a:lnTo>
                  <a:lnTo>
                    <a:pt x="23495" y="57150"/>
                  </a:lnTo>
                  <a:lnTo>
                    <a:pt x="0" y="66675"/>
                  </a:lnTo>
                  <a:lnTo>
                    <a:pt x="19050" y="1136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6" name="Google Shape;2606;p63"/>
            <p:cNvSpPr/>
            <p:nvPr/>
          </p:nvSpPr>
          <p:spPr>
            <a:xfrm>
              <a:off x="6922134" y="347979"/>
              <a:ext cx="218440" cy="127635"/>
            </a:xfrm>
            <a:custGeom>
              <a:rect b="b" l="l" r="r" t="t"/>
              <a:pathLst>
                <a:path extrusionOk="0" h="127635" w="218440">
                  <a:moveTo>
                    <a:pt x="42545" y="118110"/>
                  </a:move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lnTo>
                    <a:pt x="19050" y="1276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7" name="Google Shape;2607;p63"/>
            <p:cNvSpPr/>
            <p:nvPr/>
          </p:nvSpPr>
          <p:spPr>
            <a:xfrm>
              <a:off x="7557134" y="709930"/>
              <a:ext cx="218440" cy="127634"/>
            </a:xfrm>
            <a:custGeom>
              <a:rect b="b" l="l" r="r" t="t"/>
              <a:pathLst>
                <a:path extrusionOk="0" h="127634" w="218440">
                  <a:moveTo>
                    <a:pt x="42545" y="118110"/>
                  </a:move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lnTo>
                    <a:pt x="19050" y="1276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8" name="Google Shape;2608;p63"/>
            <p:cNvSpPr/>
            <p:nvPr/>
          </p:nvSpPr>
          <p:spPr>
            <a:xfrm>
              <a:off x="8192134" y="1071880"/>
              <a:ext cx="218440" cy="127634"/>
            </a:xfrm>
            <a:custGeom>
              <a:rect b="b" l="l" r="r" t="t"/>
              <a:pathLst>
                <a:path extrusionOk="0" h="127634" w="218440">
                  <a:moveTo>
                    <a:pt x="42545" y="118110"/>
                  </a:move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lnTo>
                    <a:pt x="19050" y="1276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9" name="Google Shape;2609;p63"/>
            <p:cNvSpPr/>
            <p:nvPr/>
          </p:nvSpPr>
          <p:spPr>
            <a:xfrm>
              <a:off x="8827134" y="1433830"/>
              <a:ext cx="218440" cy="127634"/>
            </a:xfrm>
            <a:custGeom>
              <a:rect b="b" l="l" r="r" t="t"/>
              <a:pathLst>
                <a:path extrusionOk="0" h="127634" w="218440">
                  <a:moveTo>
                    <a:pt x="19050" y="127635"/>
                  </a:move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0" name="Google Shape;2610;p63"/>
            <p:cNvSpPr/>
            <p:nvPr/>
          </p:nvSpPr>
          <p:spPr>
            <a:xfrm>
              <a:off x="9462134" y="1795779"/>
              <a:ext cx="218440" cy="127635"/>
            </a:xfrm>
            <a:custGeom>
              <a:rect b="b" l="l" r="r" t="t"/>
              <a:pathLst>
                <a:path extrusionOk="0" h="127635" w="21844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1" name="Google Shape;2611;p63"/>
            <p:cNvSpPr/>
            <p:nvPr/>
          </p:nvSpPr>
          <p:spPr>
            <a:xfrm>
              <a:off x="10097134" y="2157729"/>
              <a:ext cx="218440" cy="127635"/>
            </a:xfrm>
            <a:custGeom>
              <a:rect b="b" l="l" r="r" t="t"/>
              <a:pathLst>
                <a:path extrusionOk="0" h="127635" w="21844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2" name="Google Shape;2612;p63"/>
            <p:cNvSpPr/>
            <p:nvPr/>
          </p:nvSpPr>
          <p:spPr>
            <a:xfrm>
              <a:off x="10732134" y="2519679"/>
              <a:ext cx="218440" cy="127635"/>
            </a:xfrm>
            <a:custGeom>
              <a:rect b="b" l="l" r="r" t="t"/>
              <a:pathLst>
                <a:path extrusionOk="0" h="127635" w="21844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3" name="Google Shape;2613;p63"/>
            <p:cNvSpPr/>
            <p:nvPr/>
          </p:nvSpPr>
          <p:spPr>
            <a:xfrm>
              <a:off x="11367134" y="2881629"/>
              <a:ext cx="218440" cy="127635"/>
            </a:xfrm>
            <a:custGeom>
              <a:rect b="b" l="l" r="r" t="t"/>
              <a:pathLst>
                <a:path extrusionOk="0" h="127635" w="21844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4" name="Google Shape;2614;p63"/>
            <p:cNvSpPr/>
            <p:nvPr/>
          </p:nvSpPr>
          <p:spPr>
            <a:xfrm>
              <a:off x="12002134" y="3247389"/>
              <a:ext cx="189865" cy="123825"/>
            </a:xfrm>
            <a:custGeom>
              <a:rect b="b" l="l" r="r" t="t"/>
              <a:pathLst>
                <a:path extrusionOk="0" h="123825" w="189865">
                  <a:moveTo>
                    <a:pt x="23495" y="67310"/>
                  </a:moveTo>
                  <a:lnTo>
                    <a:pt x="0" y="76835"/>
                  </a:lnTo>
                  <a:lnTo>
                    <a:pt x="19050" y="123825"/>
                  </a:lnTo>
                  <a:lnTo>
                    <a:pt x="42545" y="114300"/>
                  </a:lnTo>
                  <a:lnTo>
                    <a:pt x="189865" y="54610"/>
                  </a:lnTo>
                  <a:lnTo>
                    <a:pt x="189865" y="0"/>
                  </a:lnTo>
                  <a:lnTo>
                    <a:pt x="175895" y="57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5" name="Google Shape;2615;p63"/>
            <p:cNvSpPr/>
            <p:nvPr/>
          </p:nvSpPr>
          <p:spPr>
            <a:xfrm>
              <a:off x="7029450" y="0"/>
              <a:ext cx="222250" cy="128904"/>
            </a:xfrm>
            <a:custGeom>
              <a:rect b="b" l="l" r="r" t="t"/>
              <a:pathLst>
                <a:path extrusionOk="0" h="128904" w="222250">
                  <a:moveTo>
                    <a:pt x="47625" y="116205"/>
                  </a:moveTo>
                  <a:lnTo>
                    <a:pt x="200025" y="26670"/>
                  </a:lnTo>
                  <a:lnTo>
                    <a:pt x="222250" y="13970"/>
                  </a:lnTo>
                  <a:lnTo>
                    <a:pt x="213995" y="0"/>
                  </a:lnTo>
                  <a:lnTo>
                    <a:pt x="145415" y="0"/>
                  </a:lnTo>
                  <a:lnTo>
                    <a:pt x="22225" y="72390"/>
                  </a:lnTo>
                  <a:lnTo>
                    <a:pt x="0" y="85090"/>
                  </a:lnTo>
                  <a:lnTo>
                    <a:pt x="26035" y="128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6" name="Google Shape;2616;p63"/>
            <p:cNvSpPr/>
            <p:nvPr/>
          </p:nvSpPr>
          <p:spPr>
            <a:xfrm>
              <a:off x="7664450" y="332104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47625" y="146050"/>
                  </a:move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7" name="Google Shape;2617;p63"/>
            <p:cNvSpPr/>
            <p:nvPr/>
          </p:nvSpPr>
          <p:spPr>
            <a:xfrm>
              <a:off x="8299450" y="694055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47625" y="146050"/>
                  </a:move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8" name="Google Shape;2618;p63"/>
            <p:cNvSpPr/>
            <p:nvPr/>
          </p:nvSpPr>
          <p:spPr>
            <a:xfrm>
              <a:off x="8934450" y="1056005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47625" y="146050"/>
                  </a:move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9" name="Google Shape;2619;p63"/>
            <p:cNvSpPr/>
            <p:nvPr/>
          </p:nvSpPr>
          <p:spPr>
            <a:xfrm>
              <a:off x="9569450" y="1417955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174625" y="12700"/>
                  </a:move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0" name="Google Shape;2620;p63"/>
            <p:cNvSpPr/>
            <p:nvPr/>
          </p:nvSpPr>
          <p:spPr>
            <a:xfrm>
              <a:off x="10204450" y="1779904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174625" y="12700"/>
                  </a:move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1" name="Google Shape;2621;p63"/>
            <p:cNvSpPr/>
            <p:nvPr/>
          </p:nvSpPr>
          <p:spPr>
            <a:xfrm>
              <a:off x="10839450" y="2141854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0" y="114935"/>
                  </a:move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2" name="Google Shape;2622;p63"/>
            <p:cNvSpPr/>
            <p:nvPr/>
          </p:nvSpPr>
          <p:spPr>
            <a:xfrm>
              <a:off x="11474450" y="2503804"/>
              <a:ext cx="222250" cy="158750"/>
            </a:xfrm>
            <a:custGeom>
              <a:rect b="b" l="l" r="r" t="t"/>
              <a:pathLst>
                <a:path extrusionOk="0" h="158750" w="222250">
                  <a:moveTo>
                    <a:pt x="0" y="114935"/>
                  </a:move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3" name="Google Shape;2623;p63"/>
            <p:cNvSpPr/>
            <p:nvPr/>
          </p:nvSpPr>
          <p:spPr>
            <a:xfrm>
              <a:off x="12109450" y="2932429"/>
              <a:ext cx="82550" cy="92075"/>
            </a:xfrm>
            <a:custGeom>
              <a:rect b="b" l="l" r="r" t="t"/>
              <a:pathLst>
                <a:path extrusionOk="0" h="92075" w="82550">
                  <a:moveTo>
                    <a:pt x="0" y="48260"/>
                  </a:moveTo>
                  <a:lnTo>
                    <a:pt x="26035" y="92075"/>
                  </a:lnTo>
                  <a:lnTo>
                    <a:pt x="47625" y="79375"/>
                  </a:lnTo>
                  <a:lnTo>
                    <a:pt x="82550" y="59055"/>
                  </a:lnTo>
                  <a:lnTo>
                    <a:pt x="82550" y="0"/>
                  </a:lnTo>
                  <a:lnTo>
                    <a:pt x="22225" y="355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4" name="Google Shape;2624;p63"/>
            <p:cNvSpPr/>
            <p:nvPr/>
          </p:nvSpPr>
          <p:spPr>
            <a:xfrm>
              <a:off x="7810500" y="0"/>
              <a:ext cx="220980" cy="142239"/>
            </a:xfrm>
            <a:custGeom>
              <a:rect b="b" l="l" r="r" t="t"/>
              <a:pathLst>
                <a:path extrusionOk="0" h="142239" w="220980">
                  <a:moveTo>
                    <a:pt x="50800" y="127000"/>
                  </a:moveTo>
                  <a:lnTo>
                    <a:pt x="203200" y="13335"/>
                  </a:lnTo>
                  <a:lnTo>
                    <a:pt x="220980" y="0"/>
                  </a:lnTo>
                  <a:lnTo>
                    <a:pt x="135890" y="0"/>
                  </a:lnTo>
                  <a:lnTo>
                    <a:pt x="20320" y="86360"/>
                  </a:lnTo>
                  <a:lnTo>
                    <a:pt x="0" y="100965"/>
                  </a:lnTo>
                  <a:lnTo>
                    <a:pt x="30480" y="142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5" name="Google Shape;2625;p63"/>
            <p:cNvSpPr/>
            <p:nvPr/>
          </p:nvSpPr>
          <p:spPr>
            <a:xfrm>
              <a:off x="8445500" y="319404"/>
              <a:ext cx="223519" cy="184785"/>
            </a:xfrm>
            <a:custGeom>
              <a:rect b="b" l="l" r="r" t="t"/>
              <a:pathLst>
                <a:path extrusionOk="0" h="184785" w="223519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6" name="Google Shape;2626;p63"/>
            <p:cNvSpPr/>
            <p:nvPr/>
          </p:nvSpPr>
          <p:spPr>
            <a:xfrm>
              <a:off x="9080500" y="681355"/>
              <a:ext cx="223519" cy="184784"/>
            </a:xfrm>
            <a:custGeom>
              <a:rect b="b" l="l" r="r" t="t"/>
              <a:pathLst>
                <a:path extrusionOk="0" h="184784" w="223519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7" name="Google Shape;2627;p63"/>
            <p:cNvSpPr/>
            <p:nvPr/>
          </p:nvSpPr>
          <p:spPr>
            <a:xfrm>
              <a:off x="9715500" y="1043305"/>
              <a:ext cx="223519" cy="184784"/>
            </a:xfrm>
            <a:custGeom>
              <a:rect b="b" l="l" r="r" t="t"/>
              <a:pathLst>
                <a:path extrusionOk="0" h="184784" w="223519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8" name="Google Shape;2628;p63"/>
            <p:cNvSpPr/>
            <p:nvPr/>
          </p:nvSpPr>
          <p:spPr>
            <a:xfrm>
              <a:off x="10350500" y="1405255"/>
              <a:ext cx="223519" cy="184784"/>
            </a:xfrm>
            <a:custGeom>
              <a:rect b="b" l="l" r="r" t="t"/>
              <a:pathLst>
                <a:path extrusionOk="0" h="184784" w="223519">
                  <a:moveTo>
                    <a:pt x="0" y="143510"/>
                  </a:moveTo>
                  <a:lnTo>
                    <a:pt x="30480" y="184785"/>
                  </a:lnTo>
                  <a:lnTo>
                    <a:pt x="50800" y="169545"/>
                  </a:ln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9" name="Google Shape;2629;p63"/>
            <p:cNvSpPr/>
            <p:nvPr/>
          </p:nvSpPr>
          <p:spPr>
            <a:xfrm>
              <a:off x="10985500" y="1767204"/>
              <a:ext cx="223519" cy="184785"/>
            </a:xfrm>
            <a:custGeom>
              <a:rect b="b" l="l" r="r" t="t"/>
              <a:pathLst>
                <a:path extrusionOk="0" h="184785" w="223519">
                  <a:moveTo>
                    <a:pt x="20320" y="128905"/>
                  </a:moveTo>
                  <a:lnTo>
                    <a:pt x="0" y="143510"/>
                  </a:lnTo>
                  <a:lnTo>
                    <a:pt x="30480" y="184785"/>
                  </a:lnTo>
                  <a:lnTo>
                    <a:pt x="50800" y="169545"/>
                  </a:ln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0" name="Google Shape;2630;p63"/>
            <p:cNvSpPr/>
            <p:nvPr/>
          </p:nvSpPr>
          <p:spPr>
            <a:xfrm>
              <a:off x="11620500" y="2129154"/>
              <a:ext cx="223519" cy="184785"/>
            </a:xfrm>
            <a:custGeom>
              <a:rect b="b" l="l" r="r" t="t"/>
              <a:pathLst>
                <a:path extrusionOk="0" h="184785" w="223519">
                  <a:moveTo>
                    <a:pt x="172720" y="15240"/>
                  </a:move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lnTo>
                    <a:pt x="50800" y="169545"/>
                  </a:ln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1" name="Google Shape;2631;p63"/>
            <p:cNvSpPr/>
            <p:nvPr/>
          </p:nvSpPr>
          <p:spPr>
            <a:xfrm>
              <a:off x="8623934" y="0"/>
              <a:ext cx="207009" cy="152400"/>
            </a:xfrm>
            <a:custGeom>
              <a:rect b="b" l="l" r="r" t="t"/>
              <a:pathLst>
                <a:path extrusionOk="0" h="152400" w="207009">
                  <a:moveTo>
                    <a:pt x="52705" y="135255"/>
                  </a:moveTo>
                  <a:lnTo>
                    <a:pt x="205105" y="1905"/>
                  </a:lnTo>
                  <a:lnTo>
                    <a:pt x="207010" y="0"/>
                  </a:lnTo>
                  <a:lnTo>
                    <a:pt x="130175" y="0"/>
                  </a:lnTo>
                  <a:lnTo>
                    <a:pt x="19050" y="97155"/>
                  </a:lnTo>
                  <a:lnTo>
                    <a:pt x="0" y="113665"/>
                  </a:lnTo>
                  <a:lnTo>
                    <a:pt x="33020" y="1524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2" name="Google Shape;2632;p63"/>
            <p:cNvSpPr/>
            <p:nvPr/>
          </p:nvSpPr>
          <p:spPr>
            <a:xfrm>
              <a:off x="9258934" y="309245"/>
              <a:ext cx="224155" cy="205104"/>
            </a:xfrm>
            <a:custGeom>
              <a:rect b="b" l="l" r="r" t="t"/>
              <a:pathLst>
                <a:path extrusionOk="0" h="205104" w="224155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3" name="Google Shape;2633;p63"/>
            <p:cNvSpPr/>
            <p:nvPr/>
          </p:nvSpPr>
          <p:spPr>
            <a:xfrm>
              <a:off x="9893934" y="671194"/>
              <a:ext cx="224155" cy="205105"/>
            </a:xfrm>
            <a:custGeom>
              <a:rect b="b" l="l" r="r" t="t"/>
              <a:pathLst>
                <a:path extrusionOk="0" h="205105" w="224155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4" name="Google Shape;2634;p63"/>
            <p:cNvSpPr/>
            <p:nvPr/>
          </p:nvSpPr>
          <p:spPr>
            <a:xfrm>
              <a:off x="10528934" y="1033144"/>
              <a:ext cx="224155" cy="205105"/>
            </a:xfrm>
            <a:custGeom>
              <a:rect b="b" l="l" r="r" t="t"/>
              <a:pathLst>
                <a:path extrusionOk="0" h="205105" w="224155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5" name="Google Shape;2635;p63"/>
            <p:cNvSpPr/>
            <p:nvPr/>
          </p:nvSpPr>
          <p:spPr>
            <a:xfrm>
              <a:off x="11163934" y="1395094"/>
              <a:ext cx="224155" cy="205105"/>
            </a:xfrm>
            <a:custGeom>
              <a:rect b="b" l="l" r="r" t="t"/>
              <a:pathLst>
                <a:path extrusionOk="0" h="205105" w="224155">
                  <a:moveTo>
                    <a:pt x="171450" y="16510"/>
                  </a:move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lnTo>
                    <a:pt x="52705" y="187960"/>
                  </a:ln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6" name="Google Shape;2636;p63"/>
            <p:cNvSpPr/>
            <p:nvPr/>
          </p:nvSpPr>
          <p:spPr>
            <a:xfrm>
              <a:off x="11798934" y="1757045"/>
              <a:ext cx="224155" cy="205104"/>
            </a:xfrm>
            <a:custGeom>
              <a:rect b="b" l="l" r="r" t="t"/>
              <a:pathLst>
                <a:path extrusionOk="0" h="205104" w="224155">
                  <a:moveTo>
                    <a:pt x="224155" y="38100"/>
                  </a:move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lnTo>
                    <a:pt x="52705" y="187960"/>
                  </a:lnTo>
                  <a:lnTo>
                    <a:pt x="20510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7" name="Google Shape;2637;p63"/>
            <p:cNvSpPr/>
            <p:nvPr/>
          </p:nvSpPr>
          <p:spPr>
            <a:xfrm>
              <a:off x="9462134" y="0"/>
              <a:ext cx="199390" cy="159385"/>
            </a:xfrm>
            <a:custGeom>
              <a:rect b="b" l="l" r="r" t="t"/>
              <a:pathLst>
                <a:path extrusionOk="0" h="159385" w="199390">
                  <a:moveTo>
                    <a:pt x="53340" y="141605"/>
                  </a:moveTo>
                  <a:lnTo>
                    <a:pt x="199390" y="0"/>
                  </a:lnTo>
                  <a:lnTo>
                    <a:pt x="126365" y="0"/>
                  </a:lnTo>
                  <a:lnTo>
                    <a:pt x="17780" y="105410"/>
                  </a:lnTo>
                  <a:lnTo>
                    <a:pt x="0" y="123190"/>
                  </a:lnTo>
                  <a:lnTo>
                    <a:pt x="34925" y="1593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8" name="Google Shape;2638;p63"/>
            <p:cNvSpPr/>
            <p:nvPr/>
          </p:nvSpPr>
          <p:spPr>
            <a:xfrm>
              <a:off x="10097134" y="301625"/>
              <a:ext cx="224155" cy="219709"/>
            </a:xfrm>
            <a:custGeom>
              <a:rect b="b" l="l" r="r" t="t"/>
              <a:pathLst>
                <a:path extrusionOk="0" h="219709" w="224155">
                  <a:moveTo>
                    <a:pt x="53340" y="201930"/>
                  </a:moveTo>
                  <a:lnTo>
                    <a:pt x="205740" y="53975"/>
                  </a:lnTo>
                  <a:lnTo>
                    <a:pt x="224155" y="3683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5735"/>
                  </a:lnTo>
                  <a:lnTo>
                    <a:pt x="0" y="183515"/>
                  </a:lnTo>
                  <a:lnTo>
                    <a:pt x="34925" y="2197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9" name="Google Shape;2639;p63"/>
            <p:cNvSpPr/>
            <p:nvPr/>
          </p:nvSpPr>
          <p:spPr>
            <a:xfrm>
              <a:off x="10732134" y="663575"/>
              <a:ext cx="224155" cy="219710"/>
            </a:xfrm>
            <a:custGeom>
              <a:rect b="b" l="l" r="r" t="t"/>
              <a:pathLst>
                <a:path extrusionOk="0" h="219710" w="224155">
                  <a:moveTo>
                    <a:pt x="53340" y="201930"/>
                  </a:moveTo>
                  <a:lnTo>
                    <a:pt x="205740" y="53975"/>
                  </a:lnTo>
                  <a:lnTo>
                    <a:pt x="224155" y="3683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5735"/>
                  </a:lnTo>
                  <a:lnTo>
                    <a:pt x="0" y="183515"/>
                  </a:lnTo>
                  <a:lnTo>
                    <a:pt x="34925" y="2197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0" name="Google Shape;2640;p63"/>
            <p:cNvSpPr/>
            <p:nvPr/>
          </p:nvSpPr>
          <p:spPr>
            <a:xfrm>
              <a:off x="11367134" y="1025525"/>
              <a:ext cx="224155" cy="219710"/>
            </a:xfrm>
            <a:custGeom>
              <a:rect b="b" l="l" r="r" t="t"/>
              <a:pathLst>
                <a:path extrusionOk="0" h="219710" w="224155">
                  <a:moveTo>
                    <a:pt x="34925" y="219710"/>
                  </a:moveTo>
                  <a:lnTo>
                    <a:pt x="53340" y="201930"/>
                  </a:lnTo>
                  <a:lnTo>
                    <a:pt x="205740" y="53975"/>
                  </a:lnTo>
                  <a:lnTo>
                    <a:pt x="224155" y="3683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5735"/>
                  </a:lnTo>
                  <a:lnTo>
                    <a:pt x="0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1" name="Google Shape;2641;p63"/>
            <p:cNvSpPr/>
            <p:nvPr/>
          </p:nvSpPr>
          <p:spPr>
            <a:xfrm>
              <a:off x="12002134" y="1387475"/>
              <a:ext cx="189865" cy="219710"/>
            </a:xfrm>
            <a:custGeom>
              <a:rect b="b" l="l" r="r" t="t"/>
              <a:pathLst>
                <a:path extrusionOk="0" h="219710" w="189865">
                  <a:moveTo>
                    <a:pt x="170180" y="17780"/>
                  </a:moveTo>
                  <a:lnTo>
                    <a:pt x="17780" y="165735"/>
                  </a:lnTo>
                  <a:lnTo>
                    <a:pt x="0" y="183515"/>
                  </a:lnTo>
                  <a:lnTo>
                    <a:pt x="34925" y="219710"/>
                  </a:lnTo>
                  <a:lnTo>
                    <a:pt x="53340" y="201930"/>
                  </a:lnTo>
                  <a:lnTo>
                    <a:pt x="189865" y="69850"/>
                  </a:lnTo>
                  <a:lnTo>
                    <a:pt x="189865" y="127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2" name="Google Shape;2642;p63"/>
            <p:cNvSpPr/>
            <p:nvPr/>
          </p:nvSpPr>
          <p:spPr>
            <a:xfrm>
              <a:off x="10316844" y="0"/>
              <a:ext cx="195580" cy="163829"/>
            </a:xfrm>
            <a:custGeom>
              <a:rect b="b" l="l" r="r" t="t"/>
              <a:pathLst>
                <a:path extrusionOk="0" h="163829" w="195580">
                  <a:moveTo>
                    <a:pt x="53975" y="145415"/>
                  </a:moveTo>
                  <a:lnTo>
                    <a:pt x="195580" y="0"/>
                  </a:lnTo>
                  <a:lnTo>
                    <a:pt x="125095" y="0"/>
                  </a:lnTo>
                  <a:lnTo>
                    <a:pt x="17780" y="109855"/>
                  </a:lnTo>
                  <a:lnTo>
                    <a:pt x="0" y="128270"/>
                  </a:lnTo>
                  <a:lnTo>
                    <a:pt x="36195" y="163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3" name="Google Shape;2643;p63"/>
            <p:cNvSpPr/>
            <p:nvPr/>
          </p:nvSpPr>
          <p:spPr>
            <a:xfrm>
              <a:off x="10951844" y="297179"/>
              <a:ext cx="224155" cy="228600"/>
            </a:xfrm>
            <a:custGeom>
              <a:rect b="b" l="l" r="r" t="t"/>
              <a:pathLst>
                <a:path extrusionOk="0" h="228600" w="224155">
                  <a:moveTo>
                    <a:pt x="53975" y="21018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7961" y="0"/>
                  </a:lnTo>
                  <a:lnTo>
                    <a:pt x="170180" y="18415"/>
                  </a:lnTo>
                  <a:lnTo>
                    <a:pt x="17780" y="174625"/>
                  </a:lnTo>
                  <a:lnTo>
                    <a:pt x="0" y="193040"/>
                  </a:lnTo>
                  <a:lnTo>
                    <a:pt x="36195" y="228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4" name="Google Shape;2644;p63"/>
            <p:cNvSpPr/>
            <p:nvPr/>
          </p:nvSpPr>
          <p:spPr>
            <a:xfrm>
              <a:off x="11586844" y="659130"/>
              <a:ext cx="224155" cy="228600"/>
            </a:xfrm>
            <a:custGeom>
              <a:rect b="b" l="l" r="r" t="t"/>
              <a:pathLst>
                <a:path extrusionOk="0" h="228600" w="224155">
                  <a:moveTo>
                    <a:pt x="53975" y="21018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7961" y="0"/>
                  </a:lnTo>
                  <a:lnTo>
                    <a:pt x="170180" y="18415"/>
                  </a:lnTo>
                  <a:lnTo>
                    <a:pt x="17780" y="174625"/>
                  </a:lnTo>
                  <a:lnTo>
                    <a:pt x="0" y="193040"/>
                  </a:lnTo>
                  <a:lnTo>
                    <a:pt x="36195" y="228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5" name="Google Shape;2645;p63"/>
            <p:cNvSpPr/>
            <p:nvPr/>
          </p:nvSpPr>
          <p:spPr>
            <a:xfrm>
              <a:off x="11179175" y="0"/>
              <a:ext cx="194944" cy="165100"/>
            </a:xfrm>
            <a:custGeom>
              <a:rect b="b" l="l" r="r" t="t"/>
              <a:pathLst>
                <a:path extrusionOk="0" h="165100" w="194944">
                  <a:moveTo>
                    <a:pt x="54610" y="146685"/>
                  </a:moveTo>
                  <a:lnTo>
                    <a:pt x="194945" y="0"/>
                  </a:lnTo>
                  <a:lnTo>
                    <a:pt x="124460" y="0"/>
                  </a:lnTo>
                  <a:lnTo>
                    <a:pt x="17780" y="111125"/>
                  </a:lnTo>
                  <a:lnTo>
                    <a:pt x="0" y="129540"/>
                  </a:lnTo>
                  <a:lnTo>
                    <a:pt x="36830" y="1651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6" name="Google Shape;2646;p63"/>
            <p:cNvSpPr/>
            <p:nvPr/>
          </p:nvSpPr>
          <p:spPr>
            <a:xfrm>
              <a:off x="11814175" y="296545"/>
              <a:ext cx="224155" cy="230504"/>
            </a:xfrm>
            <a:custGeom>
              <a:rect b="b" l="l" r="r" t="t"/>
              <a:pathLst>
                <a:path extrusionOk="0" h="230504" w="224155">
                  <a:moveTo>
                    <a:pt x="54610" y="212090"/>
                  </a:moveTo>
                  <a:lnTo>
                    <a:pt x="207010" y="53340"/>
                  </a:lnTo>
                  <a:lnTo>
                    <a:pt x="224155" y="34925"/>
                  </a:lnTo>
                  <a:lnTo>
                    <a:pt x="187960" y="0"/>
                  </a:lnTo>
                  <a:lnTo>
                    <a:pt x="170180" y="17780"/>
                  </a:lnTo>
                  <a:lnTo>
                    <a:pt x="17780" y="176530"/>
                  </a:lnTo>
                  <a:lnTo>
                    <a:pt x="0" y="194945"/>
                  </a:lnTo>
                  <a:lnTo>
                    <a:pt x="36830" y="2305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7" name="Google Shape;2647;p63"/>
            <p:cNvSpPr/>
            <p:nvPr/>
          </p:nvSpPr>
          <p:spPr>
            <a:xfrm>
              <a:off x="12040869" y="0"/>
              <a:ext cx="151130" cy="162560"/>
            </a:xfrm>
            <a:custGeom>
              <a:rect b="b" l="l" r="r" t="t"/>
              <a:pathLst>
                <a:path extrusionOk="0" h="162560" w="151130">
                  <a:moveTo>
                    <a:pt x="125095" y="0"/>
                  </a:moveTo>
                  <a:lnTo>
                    <a:pt x="17780" y="109220"/>
                  </a:lnTo>
                  <a:lnTo>
                    <a:pt x="0" y="127000"/>
                  </a:lnTo>
                  <a:lnTo>
                    <a:pt x="36195" y="162560"/>
                  </a:lnTo>
                  <a:lnTo>
                    <a:pt x="53975" y="144780"/>
                  </a:lnTo>
                  <a:lnTo>
                    <a:pt x="151130" y="45720"/>
                  </a:lnTo>
                  <a:lnTo>
                    <a:pt x="1511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48" name="Google Shape;2648;p63"/>
          <p:cNvSpPr/>
          <p:nvPr/>
        </p:nvSpPr>
        <p:spPr>
          <a:xfrm>
            <a:off x="5882650" y="1106575"/>
            <a:ext cx="2240275" cy="4036925"/>
          </a:xfrm>
          <a:custGeom>
            <a:rect b="b" l="l" r="r" t="t"/>
            <a:pathLst>
              <a:path extrusionOk="0" h="161477" w="89611">
                <a:moveTo>
                  <a:pt x="12478" y="0"/>
                </a:moveTo>
                <a:lnTo>
                  <a:pt x="24536" y="23174"/>
                </a:lnTo>
                <a:lnTo>
                  <a:pt x="24227" y="35246"/>
                </a:lnTo>
                <a:lnTo>
                  <a:pt x="22780" y="45189"/>
                </a:lnTo>
                <a:lnTo>
                  <a:pt x="27233" y="59290"/>
                </a:lnTo>
                <a:lnTo>
                  <a:pt x="50831" y="99634"/>
                </a:lnTo>
                <a:lnTo>
                  <a:pt x="89611" y="161477"/>
                </a:lnTo>
                <a:lnTo>
                  <a:pt x="31089" y="161477"/>
                </a:lnTo>
                <a:lnTo>
                  <a:pt x="0" y="161477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2649" name="Google Shape;2649;p63"/>
          <p:cNvSpPr/>
          <p:nvPr/>
        </p:nvSpPr>
        <p:spPr>
          <a:xfrm>
            <a:off x="-8300" y="0"/>
            <a:ext cx="62454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650" name="Google Shape;2650;p63"/>
          <p:cNvSpPr/>
          <p:nvPr/>
        </p:nvSpPr>
        <p:spPr>
          <a:xfrm>
            <a:off x="6092925" y="0"/>
            <a:ext cx="801950" cy="1336575"/>
          </a:xfrm>
          <a:custGeom>
            <a:rect b="b" l="l" r="r" t="t"/>
            <a:pathLst>
              <a:path extrusionOk="0" h="53463" w="32078">
                <a:moveTo>
                  <a:pt x="6637" y="53463"/>
                </a:moveTo>
                <a:lnTo>
                  <a:pt x="32078" y="0"/>
                </a:lnTo>
                <a:lnTo>
                  <a:pt x="3318" y="0"/>
                </a:lnTo>
                <a:lnTo>
                  <a:pt x="0" y="47195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2651" name="Google Shape;2651;p63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652" name="Google Shape;2652;p63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3" name="Google Shape;2653;p63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654" name="Google Shape;2654;p63"/>
          <p:cNvSpPr txBox="1"/>
          <p:nvPr>
            <p:ph idx="1" type="subTitle"/>
          </p:nvPr>
        </p:nvSpPr>
        <p:spPr>
          <a:xfrm>
            <a:off x="361200" y="1732100"/>
            <a:ext cx="4832100" cy="12096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rm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grpSp>
        <p:nvGrpSpPr>
          <p:cNvPr id="2655" name="Google Shape;2655;p63"/>
          <p:cNvGrpSpPr/>
          <p:nvPr/>
        </p:nvGrpSpPr>
        <p:grpSpPr>
          <a:xfrm>
            <a:off x="5360395" y="1076991"/>
            <a:ext cx="2804389" cy="1993094"/>
            <a:chOff x="361200" y="538650"/>
            <a:chExt cx="2645400" cy="1880100"/>
          </a:xfrm>
        </p:grpSpPr>
        <p:sp>
          <p:nvSpPr>
            <p:cNvPr id="2656" name="Google Shape;2656;p63"/>
            <p:cNvSpPr/>
            <p:nvPr/>
          </p:nvSpPr>
          <p:spPr>
            <a:xfrm>
              <a:off x="376975" y="590650"/>
              <a:ext cx="2614575" cy="1780025"/>
            </a:xfrm>
            <a:custGeom>
              <a:rect b="b" l="l" r="r" t="t"/>
              <a:pathLst>
                <a:path extrusionOk="0" h="71201" w="104583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657" name="Google Shape;2657;p63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658" name="Google Shape;2658;p63"/>
            <p:cNvSpPr/>
            <p:nvPr/>
          </p:nvSpPr>
          <p:spPr>
            <a:xfrm>
              <a:off x="361200" y="5386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659" name="Google Shape;2659;p63"/>
          <p:cNvGrpSpPr/>
          <p:nvPr/>
        </p:nvGrpSpPr>
        <p:grpSpPr>
          <a:xfrm>
            <a:off x="5360395" y="2391811"/>
            <a:ext cx="2804389" cy="1993094"/>
            <a:chOff x="361200" y="538650"/>
            <a:chExt cx="2645400" cy="1880100"/>
          </a:xfrm>
        </p:grpSpPr>
        <p:sp>
          <p:nvSpPr>
            <p:cNvPr id="2660" name="Google Shape;2660;p63"/>
            <p:cNvSpPr/>
            <p:nvPr/>
          </p:nvSpPr>
          <p:spPr>
            <a:xfrm>
              <a:off x="376975" y="590650"/>
              <a:ext cx="2614575" cy="1780025"/>
            </a:xfrm>
            <a:custGeom>
              <a:rect b="b" l="l" r="r" t="t"/>
              <a:pathLst>
                <a:path extrusionOk="0" h="71201" w="104583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661" name="Google Shape;2661;p63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662" name="Google Shape;2662;p63"/>
            <p:cNvSpPr/>
            <p:nvPr/>
          </p:nvSpPr>
          <p:spPr>
            <a:xfrm>
              <a:off x="361200" y="5386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663" name="Google Shape;2663;p63"/>
          <p:cNvGrpSpPr/>
          <p:nvPr/>
        </p:nvGrpSpPr>
        <p:grpSpPr>
          <a:xfrm>
            <a:off x="5450883" y="1146641"/>
            <a:ext cx="2804389" cy="1985344"/>
            <a:chOff x="361200" y="545961"/>
            <a:chExt cx="2645400" cy="1872789"/>
          </a:xfrm>
        </p:grpSpPr>
        <p:sp>
          <p:nvSpPr>
            <p:cNvPr id="2664" name="Google Shape;2664;p63"/>
            <p:cNvSpPr/>
            <p:nvPr/>
          </p:nvSpPr>
          <p:spPr>
            <a:xfrm>
              <a:off x="376975" y="590650"/>
              <a:ext cx="2614575" cy="1780025"/>
            </a:xfrm>
            <a:custGeom>
              <a:rect b="b" l="l" r="r" t="t"/>
              <a:pathLst>
                <a:path extrusionOk="0" h="71201" w="104583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665" name="Google Shape;2665;p63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666" name="Google Shape;2666;p63"/>
            <p:cNvSpPr/>
            <p:nvPr/>
          </p:nvSpPr>
          <p:spPr>
            <a:xfrm>
              <a:off x="361200" y="545961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667" name="Google Shape;2667;p63"/>
          <p:cNvGrpSpPr/>
          <p:nvPr/>
        </p:nvGrpSpPr>
        <p:grpSpPr>
          <a:xfrm>
            <a:off x="5454385" y="2533330"/>
            <a:ext cx="2804382" cy="1993095"/>
            <a:chOff x="361206" y="538649"/>
            <a:chExt cx="2645394" cy="1880101"/>
          </a:xfrm>
        </p:grpSpPr>
        <p:sp>
          <p:nvSpPr>
            <p:cNvPr id="2668" name="Google Shape;2668;p63"/>
            <p:cNvSpPr/>
            <p:nvPr/>
          </p:nvSpPr>
          <p:spPr>
            <a:xfrm>
              <a:off x="376975" y="590650"/>
              <a:ext cx="2614575" cy="1780025"/>
            </a:xfrm>
            <a:custGeom>
              <a:rect b="b" l="l" r="r" t="t"/>
              <a:pathLst>
                <a:path extrusionOk="0" h="71201" w="104583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669" name="Google Shape;2669;p63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670" name="Google Shape;2670;p63"/>
            <p:cNvSpPr/>
            <p:nvPr/>
          </p:nvSpPr>
          <p:spPr>
            <a:xfrm>
              <a:off x="361206" y="538649"/>
              <a:ext cx="2416800" cy="223800"/>
            </a:xfrm>
            <a:prstGeom prst="roundRect">
              <a:avLst>
                <a:gd fmla="val 7455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2671" name="Google Shape;2671;p63"/>
          <p:cNvSpPr/>
          <p:nvPr/>
        </p:nvSpPr>
        <p:spPr>
          <a:xfrm>
            <a:off x="5379650" y="3943825"/>
            <a:ext cx="481775" cy="529000"/>
          </a:xfrm>
          <a:custGeom>
            <a:rect b="b" l="l" r="r" t="t"/>
            <a:pathLst>
              <a:path extrusionOk="0" h="21160" w="19271">
                <a:moveTo>
                  <a:pt x="0" y="882"/>
                </a:moveTo>
                <a:lnTo>
                  <a:pt x="13540" y="21160"/>
                </a:lnTo>
                <a:lnTo>
                  <a:pt x="19271" y="18074"/>
                </a:lnTo>
                <a:lnTo>
                  <a:pt x="9447" y="0"/>
                </a:lnTo>
                <a:lnTo>
                  <a:pt x="567" y="378"/>
                </a:lnTo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672" name="Google Shape;2672;p63"/>
          <p:cNvSpPr/>
          <p:nvPr/>
        </p:nvSpPr>
        <p:spPr>
          <a:xfrm rot="10800000">
            <a:off x="7722204" y="1059548"/>
            <a:ext cx="585646" cy="643052"/>
          </a:xfrm>
          <a:custGeom>
            <a:rect b="b" l="l" r="r" t="t"/>
            <a:pathLst>
              <a:path extrusionOk="0" h="21160" w="19271">
                <a:moveTo>
                  <a:pt x="0" y="882"/>
                </a:moveTo>
                <a:lnTo>
                  <a:pt x="13540" y="21160"/>
                </a:lnTo>
                <a:lnTo>
                  <a:pt x="19271" y="18074"/>
                </a:lnTo>
                <a:lnTo>
                  <a:pt x="9447" y="0"/>
                </a:lnTo>
                <a:lnTo>
                  <a:pt x="567" y="378"/>
                </a:lnTo>
              </a:path>
            </a:pathLst>
          </a:custGeom>
          <a:solidFill>
            <a:schemeClr val="accent2"/>
          </a:solidFill>
          <a:ln>
            <a:noFill/>
          </a:ln>
        </p:spPr>
      </p:sp>
      <p:grpSp>
        <p:nvGrpSpPr>
          <p:cNvPr id="2673" name="Google Shape;2673;p63"/>
          <p:cNvGrpSpPr/>
          <p:nvPr/>
        </p:nvGrpSpPr>
        <p:grpSpPr>
          <a:xfrm>
            <a:off x="5535083" y="1327366"/>
            <a:ext cx="2804389" cy="1937969"/>
            <a:chOff x="361200" y="590650"/>
            <a:chExt cx="2645400" cy="1828100"/>
          </a:xfrm>
        </p:grpSpPr>
        <p:sp>
          <p:nvSpPr>
            <p:cNvPr id="2674" name="Google Shape;2674;p63"/>
            <p:cNvSpPr/>
            <p:nvPr/>
          </p:nvSpPr>
          <p:spPr>
            <a:xfrm>
              <a:off x="376975" y="590650"/>
              <a:ext cx="2614575" cy="1780025"/>
            </a:xfrm>
            <a:custGeom>
              <a:rect b="b" l="l" r="r" t="t"/>
              <a:pathLst>
                <a:path extrusionOk="0" h="71201" w="104583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675" name="Google Shape;2675;p63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676" name="Google Shape;2676;p63"/>
            <p:cNvSpPr/>
            <p:nvPr/>
          </p:nvSpPr>
          <p:spPr>
            <a:xfrm>
              <a:off x="361200" y="68241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677" name="Google Shape;2677;p63"/>
          <p:cNvGrpSpPr/>
          <p:nvPr/>
        </p:nvGrpSpPr>
        <p:grpSpPr>
          <a:xfrm>
            <a:off x="5538585" y="2533330"/>
            <a:ext cx="2804382" cy="1993095"/>
            <a:chOff x="361206" y="538649"/>
            <a:chExt cx="2645394" cy="1880101"/>
          </a:xfrm>
        </p:grpSpPr>
        <p:sp>
          <p:nvSpPr>
            <p:cNvPr id="2678" name="Google Shape;2678;p63"/>
            <p:cNvSpPr/>
            <p:nvPr/>
          </p:nvSpPr>
          <p:spPr>
            <a:xfrm>
              <a:off x="376975" y="590650"/>
              <a:ext cx="2614575" cy="1780025"/>
            </a:xfrm>
            <a:custGeom>
              <a:rect b="b" l="l" r="r" t="t"/>
              <a:pathLst>
                <a:path extrusionOk="0" h="71201" w="104583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679" name="Google Shape;2679;p63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680" name="Google Shape;2680;p63"/>
            <p:cNvSpPr/>
            <p:nvPr/>
          </p:nvSpPr>
          <p:spPr>
            <a:xfrm>
              <a:off x="361206" y="538649"/>
              <a:ext cx="2416800" cy="223800"/>
            </a:xfrm>
            <a:prstGeom prst="roundRect">
              <a:avLst>
                <a:gd fmla="val 7455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2681" name="Google Shape;2681;p63"/>
          <p:cNvSpPr/>
          <p:nvPr>
            <p:ph idx="2" type="pic"/>
          </p:nvPr>
        </p:nvSpPr>
        <p:spPr>
          <a:xfrm>
            <a:off x="5360400" y="1000800"/>
            <a:ext cx="2562000" cy="3024000"/>
          </a:xfrm>
          <a:prstGeom prst="roundRect">
            <a:avLst>
              <a:gd fmla="val 5078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ality Values Champ">
  <p:cSld name="OBJECT_1_3_1_1_1_1">
    <p:bg>
      <p:bgPr>
        <a:solidFill>
          <a:schemeClr val="dk2"/>
        </a:solidFill>
      </p:bgPr>
    </p:bg>
    <p:spTree>
      <p:nvGrpSpPr>
        <p:cNvPr id="2682" name="Shape 2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3" name="Google Shape;2683;p64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4" name="Google Shape;2684;p64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685" name="Google Shape;2685;p64"/>
          <p:cNvSpPr txBox="1"/>
          <p:nvPr>
            <p:ph idx="1" type="subTitle"/>
          </p:nvPr>
        </p:nvSpPr>
        <p:spPr>
          <a:xfrm>
            <a:off x="361200" y="1732100"/>
            <a:ext cx="5754000" cy="12096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rm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grpSp>
        <p:nvGrpSpPr>
          <p:cNvPr id="2686" name="Google Shape;2686;p64"/>
          <p:cNvGrpSpPr/>
          <p:nvPr/>
        </p:nvGrpSpPr>
        <p:grpSpPr>
          <a:xfrm>
            <a:off x="5360395" y="1076991"/>
            <a:ext cx="2804389" cy="1993094"/>
            <a:chOff x="361200" y="538650"/>
            <a:chExt cx="2645400" cy="1880100"/>
          </a:xfrm>
        </p:grpSpPr>
        <p:sp>
          <p:nvSpPr>
            <p:cNvPr id="2687" name="Google Shape;2687;p64"/>
            <p:cNvSpPr/>
            <p:nvPr/>
          </p:nvSpPr>
          <p:spPr>
            <a:xfrm>
              <a:off x="376975" y="590650"/>
              <a:ext cx="2614575" cy="1780025"/>
            </a:xfrm>
            <a:custGeom>
              <a:rect b="b" l="l" r="r" t="t"/>
              <a:pathLst>
                <a:path extrusionOk="0" h="71201" w="104583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688" name="Google Shape;2688;p64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689" name="Google Shape;2689;p64"/>
            <p:cNvSpPr/>
            <p:nvPr/>
          </p:nvSpPr>
          <p:spPr>
            <a:xfrm>
              <a:off x="361200" y="5386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690" name="Google Shape;2690;p64"/>
          <p:cNvGrpSpPr/>
          <p:nvPr/>
        </p:nvGrpSpPr>
        <p:grpSpPr>
          <a:xfrm>
            <a:off x="5360395" y="2391811"/>
            <a:ext cx="2804389" cy="1993094"/>
            <a:chOff x="361200" y="538650"/>
            <a:chExt cx="2645400" cy="1880100"/>
          </a:xfrm>
        </p:grpSpPr>
        <p:sp>
          <p:nvSpPr>
            <p:cNvPr id="2691" name="Google Shape;2691;p64"/>
            <p:cNvSpPr/>
            <p:nvPr/>
          </p:nvSpPr>
          <p:spPr>
            <a:xfrm>
              <a:off x="376975" y="590650"/>
              <a:ext cx="2614575" cy="1780025"/>
            </a:xfrm>
            <a:custGeom>
              <a:rect b="b" l="l" r="r" t="t"/>
              <a:pathLst>
                <a:path extrusionOk="0" h="71201" w="104583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692" name="Google Shape;2692;p64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693" name="Google Shape;2693;p64"/>
            <p:cNvSpPr/>
            <p:nvPr/>
          </p:nvSpPr>
          <p:spPr>
            <a:xfrm>
              <a:off x="361200" y="5386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694" name="Google Shape;2694;p64"/>
          <p:cNvGrpSpPr/>
          <p:nvPr/>
        </p:nvGrpSpPr>
        <p:grpSpPr>
          <a:xfrm>
            <a:off x="5450883" y="1146641"/>
            <a:ext cx="2804389" cy="1985344"/>
            <a:chOff x="361200" y="545961"/>
            <a:chExt cx="2645400" cy="1872789"/>
          </a:xfrm>
        </p:grpSpPr>
        <p:sp>
          <p:nvSpPr>
            <p:cNvPr id="2695" name="Google Shape;2695;p64"/>
            <p:cNvSpPr/>
            <p:nvPr/>
          </p:nvSpPr>
          <p:spPr>
            <a:xfrm>
              <a:off x="376975" y="590650"/>
              <a:ext cx="2614575" cy="1780025"/>
            </a:xfrm>
            <a:custGeom>
              <a:rect b="b" l="l" r="r" t="t"/>
              <a:pathLst>
                <a:path extrusionOk="0" h="71201" w="104583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696" name="Google Shape;2696;p64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697" name="Google Shape;2697;p64"/>
            <p:cNvSpPr/>
            <p:nvPr/>
          </p:nvSpPr>
          <p:spPr>
            <a:xfrm>
              <a:off x="361200" y="545961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698" name="Google Shape;2698;p64"/>
          <p:cNvGrpSpPr/>
          <p:nvPr/>
        </p:nvGrpSpPr>
        <p:grpSpPr>
          <a:xfrm>
            <a:off x="5454385" y="2533330"/>
            <a:ext cx="2804382" cy="1993095"/>
            <a:chOff x="361206" y="538649"/>
            <a:chExt cx="2645394" cy="1880101"/>
          </a:xfrm>
        </p:grpSpPr>
        <p:sp>
          <p:nvSpPr>
            <p:cNvPr id="2699" name="Google Shape;2699;p64"/>
            <p:cNvSpPr/>
            <p:nvPr/>
          </p:nvSpPr>
          <p:spPr>
            <a:xfrm>
              <a:off x="376975" y="590650"/>
              <a:ext cx="2614575" cy="1780025"/>
            </a:xfrm>
            <a:custGeom>
              <a:rect b="b" l="l" r="r" t="t"/>
              <a:pathLst>
                <a:path extrusionOk="0" h="71201" w="104583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700" name="Google Shape;2700;p64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701" name="Google Shape;2701;p64"/>
            <p:cNvSpPr/>
            <p:nvPr/>
          </p:nvSpPr>
          <p:spPr>
            <a:xfrm>
              <a:off x="361206" y="538649"/>
              <a:ext cx="2416800" cy="223800"/>
            </a:xfrm>
            <a:prstGeom prst="roundRect">
              <a:avLst>
                <a:gd fmla="val 7455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2702" name="Google Shape;2702;p64"/>
          <p:cNvSpPr/>
          <p:nvPr/>
        </p:nvSpPr>
        <p:spPr>
          <a:xfrm>
            <a:off x="5379650" y="3943825"/>
            <a:ext cx="481775" cy="529000"/>
          </a:xfrm>
          <a:custGeom>
            <a:rect b="b" l="l" r="r" t="t"/>
            <a:pathLst>
              <a:path extrusionOk="0" h="21160" w="19271">
                <a:moveTo>
                  <a:pt x="0" y="882"/>
                </a:moveTo>
                <a:lnTo>
                  <a:pt x="13540" y="21160"/>
                </a:lnTo>
                <a:lnTo>
                  <a:pt x="19271" y="18074"/>
                </a:lnTo>
                <a:lnTo>
                  <a:pt x="9447" y="0"/>
                </a:lnTo>
                <a:lnTo>
                  <a:pt x="567" y="378"/>
                </a:lnTo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703" name="Google Shape;2703;p64"/>
          <p:cNvSpPr/>
          <p:nvPr/>
        </p:nvSpPr>
        <p:spPr>
          <a:xfrm rot="10800000">
            <a:off x="7722204" y="1059548"/>
            <a:ext cx="585646" cy="643052"/>
          </a:xfrm>
          <a:custGeom>
            <a:rect b="b" l="l" r="r" t="t"/>
            <a:pathLst>
              <a:path extrusionOk="0" h="21160" w="19271">
                <a:moveTo>
                  <a:pt x="0" y="882"/>
                </a:moveTo>
                <a:lnTo>
                  <a:pt x="13540" y="21160"/>
                </a:lnTo>
                <a:lnTo>
                  <a:pt x="19271" y="18074"/>
                </a:lnTo>
                <a:lnTo>
                  <a:pt x="9447" y="0"/>
                </a:lnTo>
                <a:lnTo>
                  <a:pt x="567" y="378"/>
                </a:lnTo>
              </a:path>
            </a:pathLst>
          </a:custGeom>
          <a:solidFill>
            <a:schemeClr val="accent2"/>
          </a:solidFill>
          <a:ln>
            <a:noFill/>
          </a:ln>
        </p:spPr>
      </p:sp>
      <p:grpSp>
        <p:nvGrpSpPr>
          <p:cNvPr id="2704" name="Google Shape;2704;p64"/>
          <p:cNvGrpSpPr/>
          <p:nvPr/>
        </p:nvGrpSpPr>
        <p:grpSpPr>
          <a:xfrm>
            <a:off x="5535083" y="1327366"/>
            <a:ext cx="2804389" cy="1937969"/>
            <a:chOff x="361200" y="590650"/>
            <a:chExt cx="2645400" cy="1828100"/>
          </a:xfrm>
        </p:grpSpPr>
        <p:sp>
          <p:nvSpPr>
            <p:cNvPr id="2705" name="Google Shape;2705;p64"/>
            <p:cNvSpPr/>
            <p:nvPr/>
          </p:nvSpPr>
          <p:spPr>
            <a:xfrm>
              <a:off x="376975" y="590650"/>
              <a:ext cx="2614575" cy="1780025"/>
            </a:xfrm>
            <a:custGeom>
              <a:rect b="b" l="l" r="r" t="t"/>
              <a:pathLst>
                <a:path extrusionOk="0" h="71201" w="104583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706" name="Google Shape;2706;p64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707" name="Google Shape;2707;p64"/>
            <p:cNvSpPr/>
            <p:nvPr/>
          </p:nvSpPr>
          <p:spPr>
            <a:xfrm>
              <a:off x="361200" y="68241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708" name="Google Shape;2708;p64"/>
          <p:cNvGrpSpPr/>
          <p:nvPr/>
        </p:nvGrpSpPr>
        <p:grpSpPr>
          <a:xfrm>
            <a:off x="5538585" y="2533330"/>
            <a:ext cx="2804382" cy="1993095"/>
            <a:chOff x="361206" y="538649"/>
            <a:chExt cx="2645394" cy="1880101"/>
          </a:xfrm>
        </p:grpSpPr>
        <p:sp>
          <p:nvSpPr>
            <p:cNvPr id="2709" name="Google Shape;2709;p64"/>
            <p:cNvSpPr/>
            <p:nvPr/>
          </p:nvSpPr>
          <p:spPr>
            <a:xfrm>
              <a:off x="376975" y="590650"/>
              <a:ext cx="2614575" cy="1780025"/>
            </a:xfrm>
            <a:custGeom>
              <a:rect b="b" l="l" r="r" t="t"/>
              <a:pathLst>
                <a:path extrusionOk="0" h="71201" w="104583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710" name="Google Shape;2710;p64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fmla="val 7455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711" name="Google Shape;2711;p64"/>
            <p:cNvSpPr/>
            <p:nvPr/>
          </p:nvSpPr>
          <p:spPr>
            <a:xfrm>
              <a:off x="361206" y="538649"/>
              <a:ext cx="2416800" cy="223800"/>
            </a:xfrm>
            <a:prstGeom prst="roundRect">
              <a:avLst>
                <a:gd fmla="val 7455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2712" name="Google Shape;2712;p64"/>
          <p:cNvSpPr/>
          <p:nvPr>
            <p:ph idx="2" type="pic"/>
          </p:nvPr>
        </p:nvSpPr>
        <p:spPr>
          <a:xfrm>
            <a:off x="5360400" y="1000800"/>
            <a:ext cx="2562000" cy="3024000"/>
          </a:xfrm>
          <a:prstGeom prst="roundRect">
            <a:avLst>
              <a:gd fmla="val 5078" name="adj"/>
            </a:avLst>
          </a:prstGeom>
          <a:noFill/>
          <a:ln>
            <a:noFill/>
          </a:ln>
        </p:spPr>
      </p:sp>
      <p:sp>
        <p:nvSpPr>
          <p:cNvPr id="2713" name="Google Shape;2713;p64"/>
          <p:cNvSpPr txBox="1"/>
          <p:nvPr>
            <p:ph idx="3" type="subTitle"/>
          </p:nvPr>
        </p:nvSpPr>
        <p:spPr>
          <a:xfrm>
            <a:off x="428625" y="2991600"/>
            <a:ext cx="1876500" cy="5289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  <p:grpSp>
        <p:nvGrpSpPr>
          <p:cNvPr id="2714" name="Google Shape;2714;p64"/>
          <p:cNvGrpSpPr/>
          <p:nvPr/>
        </p:nvGrpSpPr>
        <p:grpSpPr>
          <a:xfrm>
            <a:off x="-1139622" y="3834991"/>
            <a:ext cx="5652421" cy="6364189"/>
            <a:chOff x="3534441" y="-879534"/>
            <a:chExt cx="5652421" cy="6364189"/>
          </a:xfrm>
        </p:grpSpPr>
        <p:sp>
          <p:nvSpPr>
            <p:cNvPr id="2715" name="Google Shape;2715;p64"/>
            <p:cNvSpPr/>
            <p:nvPr/>
          </p:nvSpPr>
          <p:spPr>
            <a:xfrm>
              <a:off x="3534441" y="-380259"/>
              <a:ext cx="1700689" cy="5167789"/>
            </a:xfrm>
            <a:custGeom>
              <a:rect b="b" l="l" r="r" t="t"/>
              <a:pathLst>
                <a:path extrusionOk="0" h="6890385" w="2267585">
                  <a:moveTo>
                    <a:pt x="224790" y="6890385"/>
                  </a:moveTo>
                  <a:lnTo>
                    <a:pt x="2267585" y="0"/>
                  </a:lnTo>
                  <a:lnTo>
                    <a:pt x="2042795" y="0"/>
                  </a:lnTo>
                  <a:lnTo>
                    <a:pt x="0" y="68903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6" name="Google Shape;2716;p64"/>
            <p:cNvSpPr/>
            <p:nvPr/>
          </p:nvSpPr>
          <p:spPr>
            <a:xfrm>
              <a:off x="4097549" y="-879534"/>
              <a:ext cx="1694497" cy="5167789"/>
            </a:xfrm>
            <a:custGeom>
              <a:rect b="b" l="l" r="r" t="t"/>
              <a:pathLst>
                <a:path extrusionOk="0" h="6890385" w="2259329">
                  <a:moveTo>
                    <a:pt x="224790" y="6890385"/>
                  </a:moveTo>
                  <a:lnTo>
                    <a:pt x="2259330" y="0"/>
                  </a:lnTo>
                  <a:lnTo>
                    <a:pt x="2034540" y="0"/>
                  </a:lnTo>
                  <a:lnTo>
                    <a:pt x="0" y="68903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7" name="Google Shape;2717;p64"/>
            <p:cNvSpPr/>
            <p:nvPr/>
          </p:nvSpPr>
          <p:spPr>
            <a:xfrm>
              <a:off x="4399843" y="-446196"/>
              <a:ext cx="1657826" cy="5167789"/>
            </a:xfrm>
            <a:custGeom>
              <a:rect b="b" l="l" r="r" t="t"/>
              <a:pathLst>
                <a:path extrusionOk="0" h="6890385" w="2210434">
                  <a:moveTo>
                    <a:pt x="224155" y="6890385"/>
                  </a:moveTo>
                  <a:lnTo>
                    <a:pt x="2210435" y="0"/>
                  </a:lnTo>
                  <a:lnTo>
                    <a:pt x="1986280" y="0"/>
                  </a:lnTo>
                  <a:lnTo>
                    <a:pt x="0" y="68903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8" name="Google Shape;2718;p64"/>
            <p:cNvSpPr/>
            <p:nvPr/>
          </p:nvSpPr>
          <p:spPr>
            <a:xfrm>
              <a:off x="4904499" y="-728809"/>
              <a:ext cx="1749265" cy="5167789"/>
            </a:xfrm>
            <a:custGeom>
              <a:rect b="b" l="l" r="r" t="t"/>
              <a:pathLst>
                <a:path extrusionOk="0" h="6890385" w="2332354">
                  <a:moveTo>
                    <a:pt x="225425" y="6890385"/>
                  </a:moveTo>
                  <a:lnTo>
                    <a:pt x="2332355" y="0"/>
                  </a:lnTo>
                  <a:lnTo>
                    <a:pt x="2106930" y="0"/>
                  </a:lnTo>
                  <a:lnTo>
                    <a:pt x="0" y="68903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9" name="Google Shape;2719;p64"/>
            <p:cNvSpPr/>
            <p:nvPr/>
          </p:nvSpPr>
          <p:spPr>
            <a:xfrm>
              <a:off x="5385231" y="-446196"/>
              <a:ext cx="1724977" cy="5167789"/>
            </a:xfrm>
            <a:custGeom>
              <a:rect b="b" l="l" r="r" t="t"/>
              <a:pathLst>
                <a:path extrusionOk="0" h="6890385" w="2299969">
                  <a:moveTo>
                    <a:pt x="225425" y="6890385"/>
                  </a:moveTo>
                  <a:lnTo>
                    <a:pt x="2299970" y="0"/>
                  </a:lnTo>
                  <a:lnTo>
                    <a:pt x="2074545" y="0"/>
                  </a:lnTo>
                  <a:lnTo>
                    <a:pt x="0" y="68903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0" name="Google Shape;2720;p64"/>
            <p:cNvSpPr/>
            <p:nvPr/>
          </p:nvSpPr>
          <p:spPr>
            <a:xfrm>
              <a:off x="5649963" y="316866"/>
              <a:ext cx="1719738" cy="5167789"/>
            </a:xfrm>
            <a:custGeom>
              <a:rect b="b" l="l" r="r" t="t"/>
              <a:pathLst>
                <a:path extrusionOk="0" h="6890385" w="2292984">
                  <a:moveTo>
                    <a:pt x="225425" y="6890385"/>
                  </a:moveTo>
                  <a:lnTo>
                    <a:pt x="2292985" y="0"/>
                  </a:lnTo>
                  <a:lnTo>
                    <a:pt x="2067560" y="0"/>
                  </a:lnTo>
                  <a:lnTo>
                    <a:pt x="0" y="68903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1" name="Google Shape;2721;p64"/>
            <p:cNvSpPr/>
            <p:nvPr/>
          </p:nvSpPr>
          <p:spPr>
            <a:xfrm>
              <a:off x="6457002" y="-634609"/>
              <a:ext cx="1716881" cy="5167789"/>
            </a:xfrm>
            <a:custGeom>
              <a:rect b="b" l="l" r="r" t="t"/>
              <a:pathLst>
                <a:path extrusionOk="0" h="6890385" w="2289175">
                  <a:moveTo>
                    <a:pt x="224790" y="6890385"/>
                  </a:moveTo>
                  <a:lnTo>
                    <a:pt x="2289175" y="0"/>
                  </a:lnTo>
                  <a:lnTo>
                    <a:pt x="2064386" y="0"/>
                  </a:lnTo>
                  <a:lnTo>
                    <a:pt x="0" y="68903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2" name="Google Shape;2722;p64"/>
            <p:cNvSpPr/>
            <p:nvPr/>
          </p:nvSpPr>
          <p:spPr>
            <a:xfrm>
              <a:off x="6907518" y="-154184"/>
              <a:ext cx="1715928" cy="5167789"/>
            </a:xfrm>
            <a:custGeom>
              <a:rect b="b" l="l" r="r" t="t"/>
              <a:pathLst>
                <a:path extrusionOk="0" h="6890385" w="2287904">
                  <a:moveTo>
                    <a:pt x="225425" y="6890385"/>
                  </a:moveTo>
                  <a:lnTo>
                    <a:pt x="2287905" y="0"/>
                  </a:lnTo>
                  <a:lnTo>
                    <a:pt x="2063115" y="0"/>
                  </a:lnTo>
                  <a:lnTo>
                    <a:pt x="0" y="68903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3" name="Google Shape;2723;p64"/>
            <p:cNvSpPr/>
            <p:nvPr/>
          </p:nvSpPr>
          <p:spPr>
            <a:xfrm>
              <a:off x="8712041" y="3568065"/>
              <a:ext cx="474821" cy="1586865"/>
            </a:xfrm>
            <a:custGeom>
              <a:rect b="b" l="l" r="r" t="t"/>
              <a:pathLst>
                <a:path extrusionOk="0" h="2115820" w="633094">
                  <a:moveTo>
                    <a:pt x="224789" y="2115820"/>
                  </a:moveTo>
                  <a:lnTo>
                    <a:pt x="633095" y="752475"/>
                  </a:lnTo>
                  <a:lnTo>
                    <a:pt x="633095" y="0"/>
                  </a:lnTo>
                  <a:lnTo>
                    <a:pt x="0" y="2115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 You 1">
  <p:cSld name="OBJECT_1_3_1_1_1_1_1">
    <p:bg>
      <p:bgPr>
        <a:solidFill>
          <a:schemeClr val="dk2"/>
        </a:solidFill>
      </p:bgPr>
    </p:bg>
    <p:spTree>
      <p:nvGrpSpPr>
        <p:cNvPr id="2724" name="Shape 2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5" name="Google Shape;2725;p65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6" name="Google Shape;2726;p65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727" name="Google Shape;2727;p65"/>
          <p:cNvSpPr txBox="1"/>
          <p:nvPr>
            <p:ph idx="1" type="subTitle"/>
          </p:nvPr>
        </p:nvSpPr>
        <p:spPr>
          <a:xfrm>
            <a:off x="361200" y="1732100"/>
            <a:ext cx="5754000" cy="12096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rm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728" name="Google Shape;2728;p65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mall List  - Starlight">
  <p:cSld name="OBJECT_1_1_5_2_2_1">
    <p:bg>
      <p:bgPr>
        <a:solidFill>
          <a:schemeClr val="accent1"/>
        </a:solidFill>
      </p:bgPr>
    </p:bg>
    <p:spTree>
      <p:nvGrpSpPr>
        <p:cNvPr id="2729" name="Shape 2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0" name="Google Shape;2730;p66"/>
          <p:cNvSpPr txBox="1"/>
          <p:nvPr>
            <p:ph idx="1" type="subTitle"/>
          </p:nvPr>
        </p:nvSpPr>
        <p:spPr>
          <a:xfrm>
            <a:off x="361200" y="1732100"/>
            <a:ext cx="3485700" cy="12096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Autofit/>
          </a:bodyPr>
          <a:lstStyle>
            <a:lvl1pPr lvl="0" rtl="0">
              <a:lnSpc>
                <a:spcPct val="8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600"/>
              <a:buFont typeface="Inter Medium"/>
              <a:buNone/>
              <a:defRPr sz="46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31" name="Google Shape;2731;p66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732" name="Google Shape;2732;p66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733" name="Google Shape;2733;p66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4" name="Google Shape;2734;p66"/>
          <p:cNvSpPr txBox="1"/>
          <p:nvPr>
            <p:ph idx="2" type="body"/>
          </p:nvPr>
        </p:nvSpPr>
        <p:spPr>
          <a:xfrm>
            <a:off x="3360650" y="1732100"/>
            <a:ext cx="4936200" cy="30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>
            <a:lvl1pPr indent="-3048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⬣"/>
              <a:defRPr>
                <a:solidFill>
                  <a:schemeClr val="dk1"/>
                </a:solidFill>
              </a:defRPr>
            </a:lvl1pPr>
            <a:lvl2pPr indent="-304800" lvl="1" marL="914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⬣"/>
              <a:defRPr>
                <a:solidFill>
                  <a:schemeClr val="dk1"/>
                </a:solidFill>
              </a:defRPr>
            </a:lvl2pPr>
            <a:lvl3pPr indent="-304800" lvl="2" marL="1371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⬣"/>
              <a:defRPr>
                <a:solidFill>
                  <a:schemeClr val="dk1"/>
                </a:solidFill>
              </a:defRPr>
            </a:lvl3pPr>
            <a:lvl4pPr indent="-304800" lvl="3" marL="18288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⬣"/>
              <a:defRPr>
                <a:solidFill>
                  <a:schemeClr val="dk1"/>
                </a:solidFill>
              </a:defRPr>
            </a:lvl4pPr>
            <a:lvl5pPr indent="-304800" lvl="4" marL="22860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⬣"/>
              <a:defRPr>
                <a:solidFill>
                  <a:schemeClr val="dk1"/>
                </a:solidFill>
              </a:defRPr>
            </a:lvl5pPr>
            <a:lvl6pPr indent="-304800" lvl="5" marL="27432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⬣"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04800" lvl="6" marL="32004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⬣"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04800" lvl="7" marL="365760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⬣"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04800" lvl="8" marL="411480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dk2"/>
              </a:buClr>
              <a:buSzPts val="1200"/>
              <a:buFont typeface="Inter"/>
              <a:buChar char="⬣"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quote - Starlight">
  <p:cSld name="BLANK_4_1_1_1">
    <p:bg>
      <p:bgPr>
        <a:solidFill>
          <a:schemeClr val="accent1"/>
        </a:solidFill>
      </p:bgPr>
    </p:bg>
    <p:spTree>
      <p:nvGrpSpPr>
        <p:cNvPr id="2735" name="Shape 2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6" name="Google Shape;2736;p67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</p:spPr>
        <p:txBody>
          <a:bodyPr anchorCtr="0" anchor="b" bIns="0" lIns="91425" spcFirstLastPara="1" rIns="0" wrap="square" tIns="91425">
            <a:noAutofit/>
          </a:bodyPr>
          <a:lstStyle>
            <a:lvl1pPr lvl="0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sz="500"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737" name="Google Shape;2737;p67"/>
          <p:cNvSpPr/>
          <p:nvPr/>
        </p:nvSpPr>
        <p:spPr>
          <a:xfrm>
            <a:off x="361200" y="310972"/>
            <a:ext cx="261833" cy="229103"/>
          </a:xfrm>
          <a:custGeom>
            <a:rect b="b" l="l" r="r" t="t"/>
            <a:pathLst>
              <a:path extrusionOk="0" h="1388506" w="1586865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8" name="Google Shape;2738;p67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739" name="Google Shape;2739;p67"/>
          <p:cNvSpPr txBox="1"/>
          <p:nvPr>
            <p:ph idx="1" type="subTitle"/>
          </p:nvPr>
        </p:nvSpPr>
        <p:spPr>
          <a:xfrm>
            <a:off x="361200" y="1001400"/>
            <a:ext cx="7131000" cy="3429000"/>
          </a:xfrm>
          <a:prstGeom prst="rect">
            <a:avLst/>
          </a:prstGeom>
          <a:noFill/>
        </p:spPr>
        <p:txBody>
          <a:bodyPr anchorCtr="0" anchor="t" bIns="34275" lIns="0" spcFirstLastPara="1" rIns="68575" wrap="square" tIns="34275">
            <a:normAutofit/>
          </a:bodyPr>
          <a:lstStyle>
            <a:lvl1pPr lvl="0" rtl="0">
              <a:lnSpc>
                <a:spcPct val="8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600"/>
              <a:buFont typeface="Inter Medium"/>
              <a:buNone/>
              <a:defRPr sz="46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 - Lunar">
  <p:cSld name="TITLE_1_1_1_2_1">
    <p:bg>
      <p:bgPr>
        <a:solidFill>
          <a:schemeClr val="lt2"/>
        </a:solid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oogle Shape;83;p8"/>
          <p:cNvGrpSpPr/>
          <p:nvPr/>
        </p:nvGrpSpPr>
        <p:grpSpPr>
          <a:xfrm>
            <a:off x="3845519" y="4028446"/>
            <a:ext cx="1452963" cy="243525"/>
            <a:chOff x="2455289" y="1451556"/>
            <a:chExt cx="2208151" cy="370100"/>
          </a:xfrm>
        </p:grpSpPr>
        <p:sp>
          <p:nvSpPr>
            <p:cNvPr id="84" name="Google Shape;84;p8"/>
            <p:cNvSpPr/>
            <p:nvPr/>
          </p:nvSpPr>
          <p:spPr>
            <a:xfrm>
              <a:off x="2876395" y="1554783"/>
              <a:ext cx="221938" cy="264747"/>
            </a:xfrm>
            <a:custGeom>
              <a:rect b="b" l="l" r="r" t="t"/>
              <a:pathLst>
                <a:path extrusionOk="0" h="352996" w="295917">
                  <a:moveTo>
                    <a:pt x="225076" y="193096"/>
                  </a:moveTo>
                  <a:cubicBezTo>
                    <a:pt x="225076" y="250174"/>
                    <a:pt x="194310" y="284988"/>
                    <a:pt x="148566" y="284988"/>
                  </a:cubicBezTo>
                  <a:cubicBezTo>
                    <a:pt x="101608" y="284988"/>
                    <a:pt x="70842" y="250174"/>
                    <a:pt x="70842" y="193096"/>
                  </a:cubicBezTo>
                  <a:lnTo>
                    <a:pt x="70842" y="0"/>
                  </a:lnTo>
                  <a:lnTo>
                    <a:pt x="0" y="0"/>
                  </a:lnTo>
                  <a:lnTo>
                    <a:pt x="0" y="191477"/>
                  </a:lnTo>
                  <a:cubicBezTo>
                    <a:pt x="0" y="289441"/>
                    <a:pt x="54245" y="352997"/>
                    <a:pt x="146542" y="352997"/>
                  </a:cubicBezTo>
                  <a:cubicBezTo>
                    <a:pt x="238030" y="352997"/>
                    <a:pt x="295918" y="288227"/>
                    <a:pt x="295918" y="191477"/>
                  </a:cubicBezTo>
                  <a:lnTo>
                    <a:pt x="295918" y="0"/>
                  </a:lnTo>
                  <a:lnTo>
                    <a:pt x="225076" y="0"/>
                  </a:lnTo>
                  <a:lnTo>
                    <a:pt x="225076" y="193096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Google Shape;85;p8"/>
            <p:cNvSpPr/>
            <p:nvPr/>
          </p:nvSpPr>
          <p:spPr>
            <a:xfrm>
              <a:off x="3150858" y="1452164"/>
              <a:ext cx="52220" cy="364027"/>
            </a:xfrm>
            <a:custGeom>
              <a:rect b="b" l="l" r="r" t="t"/>
              <a:pathLst>
                <a:path extrusionOk="0" h="485370" w="69627">
                  <a:moveTo>
                    <a:pt x="0" y="0"/>
                  </a:moveTo>
                  <a:lnTo>
                    <a:pt x="69628" y="0"/>
                  </a:lnTo>
                  <a:lnTo>
                    <a:pt x="69628" y="485370"/>
                  </a:lnTo>
                  <a:lnTo>
                    <a:pt x="0" y="48537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86;p8"/>
            <p:cNvSpPr/>
            <p:nvPr/>
          </p:nvSpPr>
          <p:spPr>
            <a:xfrm>
              <a:off x="3440501" y="1555087"/>
              <a:ext cx="52220" cy="260800"/>
            </a:xfrm>
            <a:custGeom>
              <a:rect b="b" l="l" r="r" t="t"/>
              <a:pathLst>
                <a:path extrusionOk="0" h="347733" w="69627">
                  <a:moveTo>
                    <a:pt x="0" y="0"/>
                  </a:moveTo>
                  <a:lnTo>
                    <a:pt x="69627" y="0"/>
                  </a:lnTo>
                  <a:lnTo>
                    <a:pt x="69627" y="347734"/>
                  </a:lnTo>
                  <a:lnTo>
                    <a:pt x="0" y="347734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3517618" y="1555087"/>
              <a:ext cx="257764" cy="261104"/>
            </a:xfrm>
            <a:custGeom>
              <a:rect b="b" l="l" r="r" t="t"/>
              <a:pathLst>
                <a:path extrusionOk="0" h="348138" w="343685">
                  <a:moveTo>
                    <a:pt x="269200" y="0"/>
                  </a:moveTo>
                  <a:lnTo>
                    <a:pt x="172045" y="255842"/>
                  </a:lnTo>
                  <a:lnTo>
                    <a:pt x="74081" y="0"/>
                  </a:lnTo>
                  <a:lnTo>
                    <a:pt x="0" y="0"/>
                  </a:lnTo>
                  <a:lnTo>
                    <a:pt x="136422" y="348139"/>
                  </a:lnTo>
                  <a:lnTo>
                    <a:pt x="207264" y="348139"/>
                  </a:lnTo>
                  <a:lnTo>
                    <a:pt x="34368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4209848" y="1549621"/>
              <a:ext cx="188541" cy="272034"/>
            </a:xfrm>
            <a:custGeom>
              <a:rect b="b" l="l" r="r" t="t"/>
              <a:pathLst>
                <a:path extrusionOk="0" h="362712" w="251388">
                  <a:moveTo>
                    <a:pt x="150591" y="148971"/>
                  </a:moveTo>
                  <a:lnTo>
                    <a:pt x="109704" y="139660"/>
                  </a:lnTo>
                  <a:cubicBezTo>
                    <a:pt x="84606" y="133588"/>
                    <a:pt x="72057" y="120229"/>
                    <a:pt x="72057" y="102013"/>
                  </a:cubicBezTo>
                  <a:cubicBezTo>
                    <a:pt x="72057" y="76915"/>
                    <a:pt x="95131" y="61531"/>
                    <a:pt x="126302" y="62341"/>
                  </a:cubicBezTo>
                  <a:cubicBezTo>
                    <a:pt x="145328" y="62341"/>
                    <a:pt x="164759" y="68413"/>
                    <a:pt x="183380" y="77724"/>
                  </a:cubicBezTo>
                  <a:cubicBezTo>
                    <a:pt x="206454" y="88654"/>
                    <a:pt x="225886" y="104037"/>
                    <a:pt x="233577" y="111324"/>
                  </a:cubicBezTo>
                  <a:lnTo>
                    <a:pt x="233577" y="38457"/>
                  </a:lnTo>
                  <a:cubicBezTo>
                    <a:pt x="221837" y="29551"/>
                    <a:pt x="178522" y="0"/>
                    <a:pt x="123063" y="0"/>
                  </a:cubicBezTo>
                  <a:cubicBezTo>
                    <a:pt x="46149" y="0"/>
                    <a:pt x="0" y="51411"/>
                    <a:pt x="0" y="107680"/>
                  </a:cubicBezTo>
                  <a:cubicBezTo>
                    <a:pt x="0" y="161115"/>
                    <a:pt x="37648" y="187428"/>
                    <a:pt x="87439" y="199573"/>
                  </a:cubicBezTo>
                  <a:lnTo>
                    <a:pt x="127111" y="208883"/>
                  </a:lnTo>
                  <a:cubicBezTo>
                    <a:pt x="162330" y="216980"/>
                    <a:pt x="179332" y="229934"/>
                    <a:pt x="179332" y="254222"/>
                  </a:cubicBezTo>
                  <a:cubicBezTo>
                    <a:pt x="179332" y="278511"/>
                    <a:pt x="158687" y="301585"/>
                    <a:pt x="121039" y="301585"/>
                  </a:cubicBezTo>
                  <a:cubicBezTo>
                    <a:pt x="97155" y="301585"/>
                    <a:pt x="73271" y="293489"/>
                    <a:pt x="54245" y="282559"/>
                  </a:cubicBezTo>
                  <a:cubicBezTo>
                    <a:pt x="31171" y="270415"/>
                    <a:pt x="13764" y="255437"/>
                    <a:pt x="9311" y="250984"/>
                  </a:cubicBezTo>
                  <a:lnTo>
                    <a:pt x="8096" y="325065"/>
                  </a:lnTo>
                  <a:cubicBezTo>
                    <a:pt x="12549" y="329922"/>
                    <a:pt x="52626" y="362712"/>
                    <a:pt x="123468" y="362712"/>
                  </a:cubicBezTo>
                  <a:cubicBezTo>
                    <a:pt x="202406" y="362712"/>
                    <a:pt x="251388" y="307253"/>
                    <a:pt x="251388" y="250984"/>
                  </a:cubicBezTo>
                  <a:cubicBezTo>
                    <a:pt x="250579" y="201597"/>
                    <a:pt x="216979" y="163949"/>
                    <a:pt x="150591" y="14897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8"/>
            <p:cNvSpPr/>
            <p:nvPr/>
          </p:nvSpPr>
          <p:spPr>
            <a:xfrm>
              <a:off x="3775382" y="1552051"/>
              <a:ext cx="242584" cy="267176"/>
            </a:xfrm>
            <a:custGeom>
              <a:rect b="b" l="l" r="r" t="t"/>
              <a:pathLst>
                <a:path extrusionOk="0" h="356235" w="323445">
                  <a:moveTo>
                    <a:pt x="70842" y="150995"/>
                  </a:moveTo>
                  <a:cubicBezTo>
                    <a:pt x="79343" y="101203"/>
                    <a:pt x="112538" y="64770"/>
                    <a:pt x="164758" y="64770"/>
                  </a:cubicBezTo>
                  <a:cubicBezTo>
                    <a:pt x="216575" y="64770"/>
                    <a:pt x="247340" y="101203"/>
                    <a:pt x="255437" y="150995"/>
                  </a:cubicBezTo>
                  <a:lnTo>
                    <a:pt x="70842" y="150995"/>
                  </a:lnTo>
                  <a:close/>
                  <a:moveTo>
                    <a:pt x="164758" y="0"/>
                  </a:moveTo>
                  <a:cubicBezTo>
                    <a:pt x="70842" y="0"/>
                    <a:pt x="0" y="79748"/>
                    <a:pt x="0" y="178118"/>
                  </a:cubicBezTo>
                  <a:cubicBezTo>
                    <a:pt x="0" y="276487"/>
                    <a:pt x="76914" y="356235"/>
                    <a:pt x="180546" y="356235"/>
                  </a:cubicBezTo>
                  <a:cubicBezTo>
                    <a:pt x="259889" y="356235"/>
                    <a:pt x="303609" y="317778"/>
                    <a:pt x="303609" y="317778"/>
                  </a:cubicBezTo>
                  <a:lnTo>
                    <a:pt x="303609" y="246936"/>
                  </a:lnTo>
                  <a:cubicBezTo>
                    <a:pt x="303609" y="246936"/>
                    <a:pt x="255437" y="290655"/>
                    <a:pt x="185809" y="290655"/>
                  </a:cubicBezTo>
                  <a:cubicBezTo>
                    <a:pt x="123063" y="290655"/>
                    <a:pt x="81772" y="255032"/>
                    <a:pt x="71247" y="204835"/>
                  </a:cubicBezTo>
                  <a:lnTo>
                    <a:pt x="322231" y="204835"/>
                  </a:lnTo>
                  <a:cubicBezTo>
                    <a:pt x="323041" y="195929"/>
                    <a:pt x="323445" y="186618"/>
                    <a:pt x="323445" y="177713"/>
                  </a:cubicBezTo>
                  <a:cubicBezTo>
                    <a:pt x="323445" y="79748"/>
                    <a:pt x="256247" y="0"/>
                    <a:pt x="16475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8"/>
            <p:cNvSpPr/>
            <p:nvPr/>
          </p:nvSpPr>
          <p:spPr>
            <a:xfrm>
              <a:off x="3429268" y="1451556"/>
              <a:ext cx="74687" cy="65883"/>
            </a:xfrm>
            <a:custGeom>
              <a:rect b="b" l="l" r="r" t="t"/>
              <a:pathLst>
                <a:path extrusionOk="0" h="87844" w="99583">
                  <a:moveTo>
                    <a:pt x="24693" y="0"/>
                  </a:moveTo>
                  <a:lnTo>
                    <a:pt x="0" y="43720"/>
                  </a:lnTo>
                  <a:lnTo>
                    <a:pt x="24693" y="87844"/>
                  </a:lnTo>
                  <a:lnTo>
                    <a:pt x="74890" y="87844"/>
                  </a:lnTo>
                  <a:lnTo>
                    <a:pt x="99584" y="43720"/>
                  </a:lnTo>
                  <a:lnTo>
                    <a:pt x="7489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2455288" y="1554783"/>
              <a:ext cx="375868" cy="261103"/>
            </a:xfrm>
            <a:custGeom>
              <a:rect b="b" l="l" r="r" t="t"/>
              <a:pathLst>
                <a:path extrusionOk="0" h="348138" w="501157">
                  <a:moveTo>
                    <a:pt x="433149" y="405"/>
                  </a:moveTo>
                  <a:lnTo>
                    <a:pt x="422219" y="405"/>
                  </a:lnTo>
                  <a:lnTo>
                    <a:pt x="422219" y="405"/>
                  </a:lnTo>
                  <a:lnTo>
                    <a:pt x="422219" y="405"/>
                  </a:lnTo>
                  <a:lnTo>
                    <a:pt x="284988" y="230338"/>
                  </a:lnTo>
                  <a:cubicBezTo>
                    <a:pt x="284988" y="192286"/>
                    <a:pt x="284178" y="405"/>
                    <a:pt x="284178" y="405"/>
                  </a:cubicBezTo>
                  <a:lnTo>
                    <a:pt x="21657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69223" y="229529"/>
                  </a:lnTo>
                  <a:lnTo>
                    <a:pt x="68818" y="216170"/>
                  </a:lnTo>
                  <a:lnTo>
                    <a:pt x="69628" y="405"/>
                  </a:ln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cubicBezTo>
                    <a:pt x="74081" y="340852"/>
                    <a:pt x="84606" y="322636"/>
                    <a:pt x="98369" y="299157"/>
                  </a:cubicBezTo>
                  <a:lnTo>
                    <a:pt x="216575" y="100394"/>
                  </a:lnTo>
                  <a:lnTo>
                    <a:pt x="216575" y="347734"/>
                  </a:lnTo>
                  <a:lnTo>
                    <a:pt x="285393" y="347734"/>
                  </a:lnTo>
                  <a:cubicBezTo>
                    <a:pt x="285393" y="347734"/>
                    <a:pt x="285393" y="347734"/>
                    <a:pt x="285393" y="347734"/>
                  </a:cubicBezTo>
                  <a:lnTo>
                    <a:pt x="285393" y="347734"/>
                  </a:lnTo>
                  <a:lnTo>
                    <a:pt x="432340" y="101608"/>
                  </a:lnTo>
                  <a:lnTo>
                    <a:pt x="432340" y="347734"/>
                  </a:lnTo>
                  <a:lnTo>
                    <a:pt x="501158" y="347734"/>
                  </a:lnTo>
                  <a:lnTo>
                    <a:pt x="501158" y="0"/>
                  </a:lnTo>
                  <a:lnTo>
                    <a:pt x="43314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4428749" y="1553569"/>
              <a:ext cx="234690" cy="263229"/>
            </a:xfrm>
            <a:custGeom>
              <a:rect b="b" l="l" r="r" t="t"/>
              <a:pathLst>
                <a:path extrusionOk="0" h="350972" w="312920">
                  <a:moveTo>
                    <a:pt x="68009" y="136017"/>
                  </a:moveTo>
                  <a:cubicBezTo>
                    <a:pt x="72057" y="123468"/>
                    <a:pt x="78129" y="112538"/>
                    <a:pt x="85821" y="103227"/>
                  </a:cubicBezTo>
                  <a:cubicBezTo>
                    <a:pt x="97155" y="89059"/>
                    <a:pt x="110514" y="78533"/>
                    <a:pt x="125492" y="71247"/>
                  </a:cubicBezTo>
                  <a:cubicBezTo>
                    <a:pt x="140470" y="63960"/>
                    <a:pt x="155853" y="60317"/>
                    <a:pt x="171236" y="60317"/>
                  </a:cubicBezTo>
                  <a:cubicBezTo>
                    <a:pt x="194310" y="60317"/>
                    <a:pt x="212932" y="65580"/>
                    <a:pt x="226290" y="75700"/>
                  </a:cubicBezTo>
                  <a:cubicBezTo>
                    <a:pt x="238435" y="84606"/>
                    <a:pt x="244102" y="95941"/>
                    <a:pt x="244102" y="110918"/>
                  </a:cubicBezTo>
                  <a:cubicBezTo>
                    <a:pt x="244102" y="119420"/>
                    <a:pt x="242078" y="130350"/>
                    <a:pt x="225481" y="140065"/>
                  </a:cubicBezTo>
                  <a:cubicBezTo>
                    <a:pt x="209693" y="149376"/>
                    <a:pt x="190667" y="153829"/>
                    <a:pt x="169212" y="153829"/>
                  </a:cubicBezTo>
                  <a:cubicBezTo>
                    <a:pt x="139256" y="153424"/>
                    <a:pt x="104847" y="147757"/>
                    <a:pt x="68009" y="136017"/>
                  </a:cubicBezTo>
                  <a:close/>
                  <a:moveTo>
                    <a:pt x="277297" y="238030"/>
                  </a:moveTo>
                  <a:lnTo>
                    <a:pt x="261509" y="252603"/>
                  </a:lnTo>
                  <a:cubicBezTo>
                    <a:pt x="247746" y="265152"/>
                    <a:pt x="232767" y="274868"/>
                    <a:pt x="217789" y="281749"/>
                  </a:cubicBezTo>
                  <a:cubicBezTo>
                    <a:pt x="203216" y="288227"/>
                    <a:pt x="185809" y="291465"/>
                    <a:pt x="165164" y="291465"/>
                  </a:cubicBezTo>
                  <a:cubicBezTo>
                    <a:pt x="146542" y="291465"/>
                    <a:pt x="129540" y="287012"/>
                    <a:pt x="113348" y="278106"/>
                  </a:cubicBezTo>
                  <a:cubicBezTo>
                    <a:pt x="97155" y="269200"/>
                    <a:pt x="84606" y="257056"/>
                    <a:pt x="74890" y="240458"/>
                  </a:cubicBezTo>
                  <a:cubicBezTo>
                    <a:pt x="66389" y="226290"/>
                    <a:pt x="61937" y="211312"/>
                    <a:pt x="60722" y="193905"/>
                  </a:cubicBezTo>
                  <a:cubicBezTo>
                    <a:pt x="75700" y="198763"/>
                    <a:pt x="89869" y="202406"/>
                    <a:pt x="103227" y="205645"/>
                  </a:cubicBezTo>
                  <a:cubicBezTo>
                    <a:pt x="124682" y="210907"/>
                    <a:pt x="147352" y="213336"/>
                    <a:pt x="170021" y="213336"/>
                  </a:cubicBezTo>
                  <a:cubicBezTo>
                    <a:pt x="191881" y="213336"/>
                    <a:pt x="212932" y="209693"/>
                    <a:pt x="232767" y="202406"/>
                  </a:cubicBezTo>
                  <a:cubicBezTo>
                    <a:pt x="253413" y="194715"/>
                    <a:pt x="270415" y="183380"/>
                    <a:pt x="283774" y="168807"/>
                  </a:cubicBezTo>
                  <a:cubicBezTo>
                    <a:pt x="297942" y="152614"/>
                    <a:pt x="305229" y="133183"/>
                    <a:pt x="305229" y="110514"/>
                  </a:cubicBezTo>
                  <a:cubicBezTo>
                    <a:pt x="305229" y="89059"/>
                    <a:pt x="299157" y="69628"/>
                    <a:pt x="286607" y="52221"/>
                  </a:cubicBezTo>
                  <a:cubicBezTo>
                    <a:pt x="274868" y="35623"/>
                    <a:pt x="258271" y="22265"/>
                    <a:pt x="237625" y="13359"/>
                  </a:cubicBezTo>
                  <a:cubicBezTo>
                    <a:pt x="217789" y="4453"/>
                    <a:pt x="195525" y="0"/>
                    <a:pt x="172045" y="0"/>
                  </a:cubicBezTo>
                  <a:cubicBezTo>
                    <a:pt x="143708" y="0"/>
                    <a:pt x="116181" y="7287"/>
                    <a:pt x="90273" y="21455"/>
                  </a:cubicBezTo>
                  <a:cubicBezTo>
                    <a:pt x="63961" y="36028"/>
                    <a:pt x="42101" y="57078"/>
                    <a:pt x="25503" y="85011"/>
                  </a:cubicBezTo>
                  <a:cubicBezTo>
                    <a:pt x="8501" y="112943"/>
                    <a:pt x="0" y="146542"/>
                    <a:pt x="0" y="184999"/>
                  </a:cubicBezTo>
                  <a:cubicBezTo>
                    <a:pt x="0" y="219408"/>
                    <a:pt x="8096" y="249769"/>
                    <a:pt x="24289" y="274868"/>
                  </a:cubicBezTo>
                  <a:cubicBezTo>
                    <a:pt x="40481" y="299966"/>
                    <a:pt x="61532" y="319397"/>
                    <a:pt x="87845" y="331946"/>
                  </a:cubicBezTo>
                  <a:cubicBezTo>
                    <a:pt x="113348" y="344495"/>
                    <a:pt x="140470" y="350973"/>
                    <a:pt x="168807" y="350973"/>
                  </a:cubicBezTo>
                  <a:cubicBezTo>
                    <a:pt x="195525" y="350973"/>
                    <a:pt x="219409" y="346115"/>
                    <a:pt x="240459" y="336399"/>
                  </a:cubicBezTo>
                  <a:cubicBezTo>
                    <a:pt x="260699" y="327088"/>
                    <a:pt x="280131" y="313730"/>
                    <a:pt x="298752" y="297132"/>
                  </a:cubicBezTo>
                  <a:lnTo>
                    <a:pt x="312920" y="284583"/>
                  </a:lnTo>
                  <a:lnTo>
                    <a:pt x="277297" y="23803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8"/>
            <p:cNvSpPr/>
            <p:nvPr/>
          </p:nvSpPr>
          <p:spPr>
            <a:xfrm>
              <a:off x="3227064" y="1481006"/>
              <a:ext cx="183683" cy="334577"/>
            </a:xfrm>
            <a:custGeom>
              <a:rect b="b" l="l" r="r" t="t"/>
              <a:pathLst>
                <a:path extrusionOk="0" h="446103" w="244911">
                  <a:moveTo>
                    <a:pt x="156662" y="0"/>
                  </a:moveTo>
                  <a:lnTo>
                    <a:pt x="87844" y="0"/>
                  </a:lnTo>
                  <a:lnTo>
                    <a:pt x="87844" y="98369"/>
                  </a:lnTo>
                  <a:lnTo>
                    <a:pt x="0" y="98369"/>
                  </a:lnTo>
                  <a:lnTo>
                    <a:pt x="0" y="159496"/>
                  </a:lnTo>
                  <a:lnTo>
                    <a:pt x="87844" y="159496"/>
                  </a:lnTo>
                  <a:lnTo>
                    <a:pt x="87844" y="446103"/>
                  </a:lnTo>
                  <a:lnTo>
                    <a:pt x="156662" y="446103"/>
                  </a:lnTo>
                  <a:lnTo>
                    <a:pt x="156662" y="159496"/>
                  </a:lnTo>
                  <a:lnTo>
                    <a:pt x="244912" y="159496"/>
                  </a:lnTo>
                  <a:lnTo>
                    <a:pt x="244912" y="98369"/>
                  </a:lnTo>
                  <a:lnTo>
                    <a:pt x="156662" y="9836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8"/>
            <p:cNvSpPr/>
            <p:nvPr/>
          </p:nvSpPr>
          <p:spPr>
            <a:xfrm>
              <a:off x="4047416" y="1554480"/>
              <a:ext cx="140875" cy="261104"/>
            </a:xfrm>
            <a:custGeom>
              <a:rect b="b" l="l" r="r" t="t"/>
              <a:pathLst>
                <a:path extrusionOk="0" h="348138" w="187833">
                  <a:moveTo>
                    <a:pt x="4048" y="405"/>
                  </a:move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lnTo>
                    <a:pt x="69628" y="61127"/>
                  </a:lnTo>
                  <a:lnTo>
                    <a:pt x="187833" y="61127"/>
                  </a:lnTo>
                  <a:lnTo>
                    <a:pt x="187833" y="0"/>
                  </a:lnTo>
                  <a:lnTo>
                    <a:pt x="404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5" name="Google Shape;95;p8"/>
          <p:cNvSpPr txBox="1"/>
          <p:nvPr>
            <p:ph type="title"/>
          </p:nvPr>
        </p:nvSpPr>
        <p:spPr>
          <a:xfrm>
            <a:off x="1003950" y="1732100"/>
            <a:ext cx="7136100" cy="13617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4600"/>
              <a:buFont typeface="Inter Medium"/>
              <a:buNone/>
              <a:defRPr sz="46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6" name="Google Shape;96;p8"/>
          <p:cNvSpPr txBox="1"/>
          <p:nvPr>
            <p:ph idx="2" type="title"/>
          </p:nvPr>
        </p:nvSpPr>
        <p:spPr>
          <a:xfrm>
            <a:off x="3054450" y="3093900"/>
            <a:ext cx="3035100" cy="6519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 Medium"/>
              <a:buNone/>
              <a:defRPr sz="14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lvl="2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3pPr>
            <a:lvl4pPr lvl="3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4pPr>
            <a:lvl5pPr lvl="4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5pPr>
            <a:lvl6pPr lvl="5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6pPr>
            <a:lvl7pPr lvl="6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7pPr>
            <a:lvl8pPr lvl="7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8pPr>
            <a:lvl9pPr lvl="8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with image 1">
  <p:cSld name="TITLE_1_1_1_1_1">
    <p:bg>
      <p:bgPr>
        <a:solidFill>
          <a:schemeClr val="dk2"/>
        </a:soli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9"/>
          <p:cNvSpPr/>
          <p:nvPr>
            <p:ph idx="2" type="pic"/>
          </p:nvPr>
        </p:nvSpPr>
        <p:spPr>
          <a:xfrm>
            <a:off x="361200" y="270000"/>
            <a:ext cx="3838200" cy="4603800"/>
          </a:xfrm>
          <a:prstGeom prst="roundRect">
            <a:avLst>
              <a:gd fmla="val 4322" name="adj"/>
            </a:avLst>
          </a:prstGeom>
          <a:noFill/>
          <a:ln>
            <a:noFill/>
          </a:ln>
        </p:spPr>
      </p:sp>
      <p:grpSp>
        <p:nvGrpSpPr>
          <p:cNvPr id="99" name="Google Shape;99;p9"/>
          <p:cNvGrpSpPr/>
          <p:nvPr/>
        </p:nvGrpSpPr>
        <p:grpSpPr>
          <a:xfrm>
            <a:off x="4594213" y="526993"/>
            <a:ext cx="1175178" cy="196967"/>
            <a:chOff x="2455289" y="1451556"/>
            <a:chExt cx="2208151" cy="370100"/>
          </a:xfrm>
        </p:grpSpPr>
        <p:sp>
          <p:nvSpPr>
            <p:cNvPr id="100" name="Google Shape;100;p9"/>
            <p:cNvSpPr/>
            <p:nvPr/>
          </p:nvSpPr>
          <p:spPr>
            <a:xfrm>
              <a:off x="2876395" y="1554783"/>
              <a:ext cx="221938" cy="264747"/>
            </a:xfrm>
            <a:custGeom>
              <a:rect b="b" l="l" r="r" t="t"/>
              <a:pathLst>
                <a:path extrusionOk="0" h="352996" w="295917">
                  <a:moveTo>
                    <a:pt x="225076" y="193096"/>
                  </a:moveTo>
                  <a:cubicBezTo>
                    <a:pt x="225076" y="250174"/>
                    <a:pt x="194310" y="284988"/>
                    <a:pt x="148566" y="284988"/>
                  </a:cubicBezTo>
                  <a:cubicBezTo>
                    <a:pt x="101608" y="284988"/>
                    <a:pt x="70842" y="250174"/>
                    <a:pt x="70842" y="193096"/>
                  </a:cubicBezTo>
                  <a:lnTo>
                    <a:pt x="70842" y="0"/>
                  </a:lnTo>
                  <a:lnTo>
                    <a:pt x="0" y="0"/>
                  </a:lnTo>
                  <a:lnTo>
                    <a:pt x="0" y="191477"/>
                  </a:lnTo>
                  <a:cubicBezTo>
                    <a:pt x="0" y="289441"/>
                    <a:pt x="54245" y="352997"/>
                    <a:pt x="146542" y="352997"/>
                  </a:cubicBezTo>
                  <a:cubicBezTo>
                    <a:pt x="238030" y="352997"/>
                    <a:pt x="295918" y="288227"/>
                    <a:pt x="295918" y="191477"/>
                  </a:cubicBezTo>
                  <a:lnTo>
                    <a:pt x="295918" y="0"/>
                  </a:lnTo>
                  <a:lnTo>
                    <a:pt x="225076" y="0"/>
                  </a:lnTo>
                  <a:lnTo>
                    <a:pt x="225076" y="1930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9"/>
            <p:cNvSpPr/>
            <p:nvPr/>
          </p:nvSpPr>
          <p:spPr>
            <a:xfrm>
              <a:off x="3150858" y="1452164"/>
              <a:ext cx="52220" cy="364027"/>
            </a:xfrm>
            <a:custGeom>
              <a:rect b="b" l="l" r="r" t="t"/>
              <a:pathLst>
                <a:path extrusionOk="0" h="485370" w="69627">
                  <a:moveTo>
                    <a:pt x="0" y="0"/>
                  </a:moveTo>
                  <a:lnTo>
                    <a:pt x="69628" y="0"/>
                  </a:lnTo>
                  <a:lnTo>
                    <a:pt x="69628" y="485370"/>
                  </a:lnTo>
                  <a:lnTo>
                    <a:pt x="0" y="4853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9"/>
            <p:cNvSpPr/>
            <p:nvPr/>
          </p:nvSpPr>
          <p:spPr>
            <a:xfrm>
              <a:off x="3440501" y="1555087"/>
              <a:ext cx="52220" cy="260800"/>
            </a:xfrm>
            <a:custGeom>
              <a:rect b="b" l="l" r="r" t="t"/>
              <a:pathLst>
                <a:path extrusionOk="0" h="347733" w="69627">
                  <a:moveTo>
                    <a:pt x="0" y="0"/>
                  </a:moveTo>
                  <a:lnTo>
                    <a:pt x="69627" y="0"/>
                  </a:lnTo>
                  <a:lnTo>
                    <a:pt x="69627" y="347734"/>
                  </a:lnTo>
                  <a:lnTo>
                    <a:pt x="0" y="3477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" name="Google Shape;103;p9"/>
            <p:cNvSpPr/>
            <p:nvPr/>
          </p:nvSpPr>
          <p:spPr>
            <a:xfrm>
              <a:off x="3517618" y="1555087"/>
              <a:ext cx="257764" cy="261104"/>
            </a:xfrm>
            <a:custGeom>
              <a:rect b="b" l="l" r="r" t="t"/>
              <a:pathLst>
                <a:path extrusionOk="0" h="348138" w="343685">
                  <a:moveTo>
                    <a:pt x="269200" y="0"/>
                  </a:moveTo>
                  <a:lnTo>
                    <a:pt x="172045" y="255842"/>
                  </a:lnTo>
                  <a:lnTo>
                    <a:pt x="74081" y="0"/>
                  </a:lnTo>
                  <a:lnTo>
                    <a:pt x="0" y="0"/>
                  </a:lnTo>
                  <a:lnTo>
                    <a:pt x="136422" y="348139"/>
                  </a:lnTo>
                  <a:lnTo>
                    <a:pt x="207264" y="348139"/>
                  </a:lnTo>
                  <a:lnTo>
                    <a:pt x="3436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9"/>
            <p:cNvSpPr/>
            <p:nvPr/>
          </p:nvSpPr>
          <p:spPr>
            <a:xfrm>
              <a:off x="4209848" y="1549621"/>
              <a:ext cx="188541" cy="272034"/>
            </a:xfrm>
            <a:custGeom>
              <a:rect b="b" l="l" r="r" t="t"/>
              <a:pathLst>
                <a:path extrusionOk="0" h="362712" w="251388">
                  <a:moveTo>
                    <a:pt x="150591" y="148971"/>
                  </a:moveTo>
                  <a:lnTo>
                    <a:pt x="109704" y="139660"/>
                  </a:lnTo>
                  <a:cubicBezTo>
                    <a:pt x="84606" y="133588"/>
                    <a:pt x="72057" y="120229"/>
                    <a:pt x="72057" y="102013"/>
                  </a:cubicBezTo>
                  <a:cubicBezTo>
                    <a:pt x="72057" y="76915"/>
                    <a:pt x="95131" y="61531"/>
                    <a:pt x="126302" y="62341"/>
                  </a:cubicBezTo>
                  <a:cubicBezTo>
                    <a:pt x="145328" y="62341"/>
                    <a:pt x="164759" y="68413"/>
                    <a:pt x="183380" y="77724"/>
                  </a:cubicBezTo>
                  <a:cubicBezTo>
                    <a:pt x="206454" y="88654"/>
                    <a:pt x="225886" y="104037"/>
                    <a:pt x="233577" y="111324"/>
                  </a:cubicBezTo>
                  <a:lnTo>
                    <a:pt x="233577" y="38457"/>
                  </a:lnTo>
                  <a:cubicBezTo>
                    <a:pt x="221837" y="29551"/>
                    <a:pt x="178522" y="0"/>
                    <a:pt x="123063" y="0"/>
                  </a:cubicBezTo>
                  <a:cubicBezTo>
                    <a:pt x="46149" y="0"/>
                    <a:pt x="0" y="51411"/>
                    <a:pt x="0" y="107680"/>
                  </a:cubicBezTo>
                  <a:cubicBezTo>
                    <a:pt x="0" y="161115"/>
                    <a:pt x="37648" y="187428"/>
                    <a:pt x="87439" y="199573"/>
                  </a:cubicBezTo>
                  <a:lnTo>
                    <a:pt x="127111" y="208883"/>
                  </a:lnTo>
                  <a:cubicBezTo>
                    <a:pt x="162330" y="216980"/>
                    <a:pt x="179332" y="229934"/>
                    <a:pt x="179332" y="254222"/>
                  </a:cubicBezTo>
                  <a:cubicBezTo>
                    <a:pt x="179332" y="278511"/>
                    <a:pt x="158687" y="301585"/>
                    <a:pt x="121039" y="301585"/>
                  </a:cubicBezTo>
                  <a:cubicBezTo>
                    <a:pt x="97155" y="301585"/>
                    <a:pt x="73271" y="293489"/>
                    <a:pt x="54245" y="282559"/>
                  </a:cubicBezTo>
                  <a:cubicBezTo>
                    <a:pt x="31171" y="270415"/>
                    <a:pt x="13764" y="255437"/>
                    <a:pt x="9311" y="250984"/>
                  </a:cubicBezTo>
                  <a:lnTo>
                    <a:pt x="8096" y="325065"/>
                  </a:lnTo>
                  <a:cubicBezTo>
                    <a:pt x="12549" y="329922"/>
                    <a:pt x="52626" y="362712"/>
                    <a:pt x="123468" y="362712"/>
                  </a:cubicBezTo>
                  <a:cubicBezTo>
                    <a:pt x="202406" y="362712"/>
                    <a:pt x="251388" y="307253"/>
                    <a:pt x="251388" y="250984"/>
                  </a:cubicBezTo>
                  <a:cubicBezTo>
                    <a:pt x="250579" y="201597"/>
                    <a:pt x="216979" y="163949"/>
                    <a:pt x="150591" y="1489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9"/>
            <p:cNvSpPr/>
            <p:nvPr/>
          </p:nvSpPr>
          <p:spPr>
            <a:xfrm>
              <a:off x="3775382" y="1552051"/>
              <a:ext cx="242584" cy="267176"/>
            </a:xfrm>
            <a:custGeom>
              <a:rect b="b" l="l" r="r" t="t"/>
              <a:pathLst>
                <a:path extrusionOk="0" h="356235" w="323445">
                  <a:moveTo>
                    <a:pt x="70842" y="150995"/>
                  </a:moveTo>
                  <a:cubicBezTo>
                    <a:pt x="79343" y="101203"/>
                    <a:pt x="112538" y="64770"/>
                    <a:pt x="164758" y="64770"/>
                  </a:cubicBezTo>
                  <a:cubicBezTo>
                    <a:pt x="216575" y="64770"/>
                    <a:pt x="247340" y="101203"/>
                    <a:pt x="255437" y="150995"/>
                  </a:cubicBezTo>
                  <a:lnTo>
                    <a:pt x="70842" y="150995"/>
                  </a:lnTo>
                  <a:close/>
                  <a:moveTo>
                    <a:pt x="164758" y="0"/>
                  </a:moveTo>
                  <a:cubicBezTo>
                    <a:pt x="70842" y="0"/>
                    <a:pt x="0" y="79748"/>
                    <a:pt x="0" y="178118"/>
                  </a:cubicBezTo>
                  <a:cubicBezTo>
                    <a:pt x="0" y="276487"/>
                    <a:pt x="76914" y="356235"/>
                    <a:pt x="180546" y="356235"/>
                  </a:cubicBezTo>
                  <a:cubicBezTo>
                    <a:pt x="259889" y="356235"/>
                    <a:pt x="303609" y="317778"/>
                    <a:pt x="303609" y="317778"/>
                  </a:cubicBezTo>
                  <a:lnTo>
                    <a:pt x="303609" y="246936"/>
                  </a:lnTo>
                  <a:cubicBezTo>
                    <a:pt x="303609" y="246936"/>
                    <a:pt x="255437" y="290655"/>
                    <a:pt x="185809" y="290655"/>
                  </a:cubicBezTo>
                  <a:cubicBezTo>
                    <a:pt x="123063" y="290655"/>
                    <a:pt x="81772" y="255032"/>
                    <a:pt x="71247" y="204835"/>
                  </a:cubicBezTo>
                  <a:lnTo>
                    <a:pt x="322231" y="204835"/>
                  </a:lnTo>
                  <a:cubicBezTo>
                    <a:pt x="323041" y="195929"/>
                    <a:pt x="323445" y="186618"/>
                    <a:pt x="323445" y="177713"/>
                  </a:cubicBezTo>
                  <a:cubicBezTo>
                    <a:pt x="323445" y="79748"/>
                    <a:pt x="256247" y="0"/>
                    <a:pt x="1647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9"/>
            <p:cNvSpPr/>
            <p:nvPr/>
          </p:nvSpPr>
          <p:spPr>
            <a:xfrm>
              <a:off x="3429268" y="1451556"/>
              <a:ext cx="74687" cy="65883"/>
            </a:xfrm>
            <a:custGeom>
              <a:rect b="b" l="l" r="r" t="t"/>
              <a:pathLst>
                <a:path extrusionOk="0" h="87844" w="99583">
                  <a:moveTo>
                    <a:pt x="24693" y="0"/>
                  </a:moveTo>
                  <a:lnTo>
                    <a:pt x="0" y="43720"/>
                  </a:lnTo>
                  <a:lnTo>
                    <a:pt x="24693" y="87844"/>
                  </a:lnTo>
                  <a:lnTo>
                    <a:pt x="74890" y="87844"/>
                  </a:lnTo>
                  <a:lnTo>
                    <a:pt x="99584" y="43720"/>
                  </a:lnTo>
                  <a:lnTo>
                    <a:pt x="748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07;p9"/>
            <p:cNvSpPr/>
            <p:nvPr/>
          </p:nvSpPr>
          <p:spPr>
            <a:xfrm>
              <a:off x="2455288" y="1554783"/>
              <a:ext cx="375868" cy="261103"/>
            </a:xfrm>
            <a:custGeom>
              <a:rect b="b" l="l" r="r" t="t"/>
              <a:pathLst>
                <a:path extrusionOk="0" h="348138" w="501157">
                  <a:moveTo>
                    <a:pt x="433149" y="405"/>
                  </a:moveTo>
                  <a:lnTo>
                    <a:pt x="422219" y="405"/>
                  </a:lnTo>
                  <a:lnTo>
                    <a:pt x="422219" y="405"/>
                  </a:lnTo>
                  <a:lnTo>
                    <a:pt x="422219" y="405"/>
                  </a:lnTo>
                  <a:lnTo>
                    <a:pt x="284988" y="230338"/>
                  </a:lnTo>
                  <a:cubicBezTo>
                    <a:pt x="284988" y="192286"/>
                    <a:pt x="284178" y="405"/>
                    <a:pt x="284178" y="405"/>
                  </a:cubicBezTo>
                  <a:lnTo>
                    <a:pt x="21657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69223" y="229529"/>
                  </a:lnTo>
                  <a:lnTo>
                    <a:pt x="68818" y="216170"/>
                  </a:lnTo>
                  <a:lnTo>
                    <a:pt x="69628" y="405"/>
                  </a:ln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cubicBezTo>
                    <a:pt x="74081" y="340852"/>
                    <a:pt x="84606" y="322636"/>
                    <a:pt x="98369" y="299157"/>
                  </a:cubicBezTo>
                  <a:lnTo>
                    <a:pt x="216575" y="100394"/>
                  </a:lnTo>
                  <a:lnTo>
                    <a:pt x="216575" y="347734"/>
                  </a:lnTo>
                  <a:lnTo>
                    <a:pt x="285393" y="347734"/>
                  </a:lnTo>
                  <a:cubicBezTo>
                    <a:pt x="285393" y="347734"/>
                    <a:pt x="285393" y="347734"/>
                    <a:pt x="285393" y="347734"/>
                  </a:cubicBezTo>
                  <a:lnTo>
                    <a:pt x="285393" y="347734"/>
                  </a:lnTo>
                  <a:lnTo>
                    <a:pt x="432340" y="101608"/>
                  </a:lnTo>
                  <a:lnTo>
                    <a:pt x="432340" y="347734"/>
                  </a:lnTo>
                  <a:lnTo>
                    <a:pt x="501158" y="347734"/>
                  </a:lnTo>
                  <a:lnTo>
                    <a:pt x="501158" y="0"/>
                  </a:lnTo>
                  <a:lnTo>
                    <a:pt x="433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9"/>
            <p:cNvSpPr/>
            <p:nvPr/>
          </p:nvSpPr>
          <p:spPr>
            <a:xfrm>
              <a:off x="4428749" y="1553569"/>
              <a:ext cx="234690" cy="263229"/>
            </a:xfrm>
            <a:custGeom>
              <a:rect b="b" l="l" r="r" t="t"/>
              <a:pathLst>
                <a:path extrusionOk="0" h="350972" w="312920">
                  <a:moveTo>
                    <a:pt x="68009" y="136017"/>
                  </a:moveTo>
                  <a:cubicBezTo>
                    <a:pt x="72057" y="123468"/>
                    <a:pt x="78129" y="112538"/>
                    <a:pt x="85821" y="103227"/>
                  </a:cubicBezTo>
                  <a:cubicBezTo>
                    <a:pt x="97155" y="89059"/>
                    <a:pt x="110514" y="78533"/>
                    <a:pt x="125492" y="71247"/>
                  </a:cubicBezTo>
                  <a:cubicBezTo>
                    <a:pt x="140470" y="63960"/>
                    <a:pt x="155853" y="60317"/>
                    <a:pt x="171236" y="60317"/>
                  </a:cubicBezTo>
                  <a:cubicBezTo>
                    <a:pt x="194310" y="60317"/>
                    <a:pt x="212932" y="65580"/>
                    <a:pt x="226290" y="75700"/>
                  </a:cubicBezTo>
                  <a:cubicBezTo>
                    <a:pt x="238435" y="84606"/>
                    <a:pt x="244102" y="95941"/>
                    <a:pt x="244102" y="110918"/>
                  </a:cubicBezTo>
                  <a:cubicBezTo>
                    <a:pt x="244102" y="119420"/>
                    <a:pt x="242078" y="130350"/>
                    <a:pt x="225481" y="140065"/>
                  </a:cubicBezTo>
                  <a:cubicBezTo>
                    <a:pt x="209693" y="149376"/>
                    <a:pt x="190667" y="153829"/>
                    <a:pt x="169212" y="153829"/>
                  </a:cubicBezTo>
                  <a:cubicBezTo>
                    <a:pt x="139256" y="153424"/>
                    <a:pt x="104847" y="147757"/>
                    <a:pt x="68009" y="136017"/>
                  </a:cubicBezTo>
                  <a:close/>
                  <a:moveTo>
                    <a:pt x="277297" y="238030"/>
                  </a:moveTo>
                  <a:lnTo>
                    <a:pt x="261509" y="252603"/>
                  </a:lnTo>
                  <a:cubicBezTo>
                    <a:pt x="247746" y="265152"/>
                    <a:pt x="232767" y="274868"/>
                    <a:pt x="217789" y="281749"/>
                  </a:cubicBezTo>
                  <a:cubicBezTo>
                    <a:pt x="203216" y="288227"/>
                    <a:pt x="185809" y="291465"/>
                    <a:pt x="165164" y="291465"/>
                  </a:cubicBezTo>
                  <a:cubicBezTo>
                    <a:pt x="146542" y="291465"/>
                    <a:pt x="129540" y="287012"/>
                    <a:pt x="113348" y="278106"/>
                  </a:cubicBezTo>
                  <a:cubicBezTo>
                    <a:pt x="97155" y="269200"/>
                    <a:pt x="84606" y="257056"/>
                    <a:pt x="74890" y="240458"/>
                  </a:cubicBezTo>
                  <a:cubicBezTo>
                    <a:pt x="66389" y="226290"/>
                    <a:pt x="61937" y="211312"/>
                    <a:pt x="60722" y="193905"/>
                  </a:cubicBezTo>
                  <a:cubicBezTo>
                    <a:pt x="75700" y="198763"/>
                    <a:pt x="89869" y="202406"/>
                    <a:pt x="103227" y="205645"/>
                  </a:cubicBezTo>
                  <a:cubicBezTo>
                    <a:pt x="124682" y="210907"/>
                    <a:pt x="147352" y="213336"/>
                    <a:pt x="170021" y="213336"/>
                  </a:cubicBezTo>
                  <a:cubicBezTo>
                    <a:pt x="191881" y="213336"/>
                    <a:pt x="212932" y="209693"/>
                    <a:pt x="232767" y="202406"/>
                  </a:cubicBezTo>
                  <a:cubicBezTo>
                    <a:pt x="253413" y="194715"/>
                    <a:pt x="270415" y="183380"/>
                    <a:pt x="283774" y="168807"/>
                  </a:cubicBezTo>
                  <a:cubicBezTo>
                    <a:pt x="297942" y="152614"/>
                    <a:pt x="305229" y="133183"/>
                    <a:pt x="305229" y="110514"/>
                  </a:cubicBezTo>
                  <a:cubicBezTo>
                    <a:pt x="305229" y="89059"/>
                    <a:pt x="299157" y="69628"/>
                    <a:pt x="286607" y="52221"/>
                  </a:cubicBezTo>
                  <a:cubicBezTo>
                    <a:pt x="274868" y="35623"/>
                    <a:pt x="258271" y="22265"/>
                    <a:pt x="237625" y="13359"/>
                  </a:cubicBezTo>
                  <a:cubicBezTo>
                    <a:pt x="217789" y="4453"/>
                    <a:pt x="195525" y="0"/>
                    <a:pt x="172045" y="0"/>
                  </a:cubicBezTo>
                  <a:cubicBezTo>
                    <a:pt x="143708" y="0"/>
                    <a:pt x="116181" y="7287"/>
                    <a:pt x="90273" y="21455"/>
                  </a:cubicBezTo>
                  <a:cubicBezTo>
                    <a:pt x="63961" y="36028"/>
                    <a:pt x="42101" y="57078"/>
                    <a:pt x="25503" y="85011"/>
                  </a:cubicBezTo>
                  <a:cubicBezTo>
                    <a:pt x="8501" y="112943"/>
                    <a:pt x="0" y="146542"/>
                    <a:pt x="0" y="184999"/>
                  </a:cubicBezTo>
                  <a:cubicBezTo>
                    <a:pt x="0" y="219408"/>
                    <a:pt x="8096" y="249769"/>
                    <a:pt x="24289" y="274868"/>
                  </a:cubicBezTo>
                  <a:cubicBezTo>
                    <a:pt x="40481" y="299966"/>
                    <a:pt x="61532" y="319397"/>
                    <a:pt x="87845" y="331946"/>
                  </a:cubicBezTo>
                  <a:cubicBezTo>
                    <a:pt x="113348" y="344495"/>
                    <a:pt x="140470" y="350973"/>
                    <a:pt x="168807" y="350973"/>
                  </a:cubicBezTo>
                  <a:cubicBezTo>
                    <a:pt x="195525" y="350973"/>
                    <a:pt x="219409" y="346115"/>
                    <a:pt x="240459" y="336399"/>
                  </a:cubicBezTo>
                  <a:cubicBezTo>
                    <a:pt x="260699" y="327088"/>
                    <a:pt x="280131" y="313730"/>
                    <a:pt x="298752" y="297132"/>
                  </a:cubicBezTo>
                  <a:lnTo>
                    <a:pt x="312920" y="284583"/>
                  </a:lnTo>
                  <a:lnTo>
                    <a:pt x="277297" y="238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9"/>
            <p:cNvSpPr/>
            <p:nvPr/>
          </p:nvSpPr>
          <p:spPr>
            <a:xfrm>
              <a:off x="3227064" y="1481006"/>
              <a:ext cx="183683" cy="334577"/>
            </a:xfrm>
            <a:custGeom>
              <a:rect b="b" l="l" r="r" t="t"/>
              <a:pathLst>
                <a:path extrusionOk="0" h="446103" w="244911">
                  <a:moveTo>
                    <a:pt x="156662" y="0"/>
                  </a:moveTo>
                  <a:lnTo>
                    <a:pt x="87844" y="0"/>
                  </a:lnTo>
                  <a:lnTo>
                    <a:pt x="87844" y="98369"/>
                  </a:lnTo>
                  <a:lnTo>
                    <a:pt x="0" y="98369"/>
                  </a:lnTo>
                  <a:lnTo>
                    <a:pt x="0" y="159496"/>
                  </a:lnTo>
                  <a:lnTo>
                    <a:pt x="87844" y="159496"/>
                  </a:lnTo>
                  <a:lnTo>
                    <a:pt x="87844" y="446103"/>
                  </a:lnTo>
                  <a:lnTo>
                    <a:pt x="156662" y="446103"/>
                  </a:lnTo>
                  <a:lnTo>
                    <a:pt x="156662" y="159496"/>
                  </a:lnTo>
                  <a:lnTo>
                    <a:pt x="244912" y="159496"/>
                  </a:lnTo>
                  <a:lnTo>
                    <a:pt x="244912" y="98369"/>
                  </a:lnTo>
                  <a:lnTo>
                    <a:pt x="156662" y="983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10;p9"/>
            <p:cNvSpPr/>
            <p:nvPr/>
          </p:nvSpPr>
          <p:spPr>
            <a:xfrm>
              <a:off x="4047416" y="1554480"/>
              <a:ext cx="140875" cy="261104"/>
            </a:xfrm>
            <a:custGeom>
              <a:rect b="b" l="l" r="r" t="t"/>
              <a:pathLst>
                <a:path extrusionOk="0" h="348138" w="187833">
                  <a:moveTo>
                    <a:pt x="4048" y="405"/>
                  </a:move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lnTo>
                    <a:pt x="69628" y="61127"/>
                  </a:lnTo>
                  <a:lnTo>
                    <a:pt x="187833" y="61127"/>
                  </a:lnTo>
                  <a:lnTo>
                    <a:pt x="187833" y="0"/>
                  </a:lnTo>
                  <a:lnTo>
                    <a:pt x="40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1" name="Google Shape;111;p9"/>
          <p:cNvSpPr txBox="1"/>
          <p:nvPr>
            <p:ph type="title"/>
          </p:nvPr>
        </p:nvSpPr>
        <p:spPr>
          <a:xfrm>
            <a:off x="4594225" y="905527"/>
            <a:ext cx="4270800" cy="19230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2" name="Google Shape;112;p9"/>
          <p:cNvSpPr txBox="1"/>
          <p:nvPr>
            <p:ph idx="3" type="title"/>
          </p:nvPr>
        </p:nvSpPr>
        <p:spPr>
          <a:xfrm>
            <a:off x="4594225" y="2963600"/>
            <a:ext cx="3035100" cy="6519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Medium"/>
              <a:buNone/>
              <a:defRPr sz="14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"/>
              <a:buNone/>
              <a:defRPr sz="100">
                <a:solidFill>
                  <a:schemeClr val="accent5"/>
                </a:solidFill>
              </a:defRPr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"/>
              <a:buNone/>
              <a:defRPr sz="100">
                <a:solidFill>
                  <a:schemeClr val="accent5"/>
                </a:solidFill>
              </a:defRPr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"/>
              <a:buNone/>
              <a:defRPr sz="100">
                <a:solidFill>
                  <a:schemeClr val="accent5"/>
                </a:solidFill>
              </a:defRPr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"/>
              <a:buNone/>
              <a:defRPr sz="100">
                <a:solidFill>
                  <a:schemeClr val="accent5"/>
                </a:solidFill>
              </a:defRPr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"/>
              <a:buNone/>
              <a:defRPr sz="100">
                <a:solidFill>
                  <a:schemeClr val="accent5"/>
                </a:solidFill>
              </a:defRPr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"/>
              <a:buNone/>
              <a:defRPr sz="100">
                <a:solidFill>
                  <a:schemeClr val="accent5"/>
                </a:solidFill>
              </a:defRPr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"/>
              <a:buNone/>
              <a:defRPr sz="100">
                <a:solidFill>
                  <a:schemeClr val="accent5"/>
                </a:solidFill>
              </a:defRPr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"/>
              <a:buNone/>
              <a:defRPr sz="100">
                <a:solidFill>
                  <a:schemeClr val="accent5"/>
                </a:solidFill>
              </a:defRPr>
            </a:lvl9pPr>
          </a:lstStyle>
          <a:p/>
        </p:txBody>
      </p:sp>
      <p:sp>
        <p:nvSpPr>
          <p:cNvPr id="113" name="Google Shape;113;p9"/>
          <p:cNvSpPr txBox="1"/>
          <p:nvPr>
            <p:ph idx="1" type="subTitle"/>
          </p:nvPr>
        </p:nvSpPr>
        <p:spPr>
          <a:xfrm>
            <a:off x="4606725" y="4658325"/>
            <a:ext cx="2494200" cy="215100"/>
          </a:xfrm>
          <a:prstGeom prst="rect">
            <a:avLst/>
          </a:prstGeom>
          <a:solidFill>
            <a:schemeClr val="accent2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36000" spcFirstLastPara="1" rIns="36000" wrap="square" tIns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1200"/>
              <a:buFont typeface="Inter Medium"/>
              <a:buNone/>
              <a:defRPr sz="12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  <p:sp>
        <p:nvSpPr>
          <p:cNvPr id="114" name="Google Shape;114;p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0" lIns="91425" spcFirstLastPara="1" rIns="0" wrap="square" tIns="91425">
            <a:noAutofit/>
          </a:bodyPr>
          <a:lstStyle>
            <a:lvl1pPr lvl="0" rtl="0">
              <a:buNone/>
              <a:defRPr sz="1300">
                <a:solidFill>
                  <a:schemeClr val="dk1"/>
                </a:solidFill>
              </a:defRPr>
            </a:lvl1pPr>
            <a:lvl2pPr lvl="1" rtl="0">
              <a:buNone/>
              <a:defRPr sz="1300">
                <a:solidFill>
                  <a:schemeClr val="dk1"/>
                </a:solidFill>
              </a:defRPr>
            </a:lvl2pPr>
            <a:lvl3pPr lvl="2" rtl="0">
              <a:buNone/>
              <a:defRPr sz="1300">
                <a:solidFill>
                  <a:schemeClr val="dk1"/>
                </a:solidFill>
              </a:defRPr>
            </a:lvl3pPr>
            <a:lvl4pPr lvl="3" rtl="0">
              <a:buNone/>
              <a:defRPr sz="1300">
                <a:solidFill>
                  <a:schemeClr val="dk1"/>
                </a:solidFill>
              </a:defRPr>
            </a:lvl4pPr>
            <a:lvl5pPr lvl="4" rtl="0">
              <a:buNone/>
              <a:defRPr sz="1300">
                <a:solidFill>
                  <a:schemeClr val="dk1"/>
                </a:solidFill>
              </a:defRPr>
            </a:lvl5pPr>
            <a:lvl6pPr lvl="5" rtl="0">
              <a:buNone/>
              <a:defRPr sz="1300">
                <a:solidFill>
                  <a:schemeClr val="dk1"/>
                </a:solidFill>
              </a:defRPr>
            </a:lvl6pPr>
            <a:lvl7pPr lvl="6" rtl="0">
              <a:buNone/>
              <a:defRPr sz="1300">
                <a:solidFill>
                  <a:schemeClr val="dk1"/>
                </a:solidFill>
              </a:defRPr>
            </a:lvl7pPr>
            <a:lvl8pPr lvl="7" rtl="0">
              <a:buNone/>
              <a:defRPr sz="1300">
                <a:solidFill>
                  <a:schemeClr val="dk1"/>
                </a:solidFill>
              </a:defRPr>
            </a:lvl8pPr>
            <a:lvl9pPr lvl="8" rtl="0">
              <a:buNone/>
              <a:defRPr sz="1300">
                <a:solidFill>
                  <a:schemeClr val="dk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with Image 2">
  <p:cSld name="TITLE_1_1_1_1_1_1">
    <p:bg>
      <p:bgPr>
        <a:solidFill>
          <a:schemeClr val="dk2"/>
        </a:solid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0"/>
          <p:cNvSpPr/>
          <p:nvPr>
            <p:ph idx="2" type="pic"/>
          </p:nvPr>
        </p:nvSpPr>
        <p:spPr>
          <a:xfrm>
            <a:off x="361200" y="270000"/>
            <a:ext cx="3838200" cy="4603800"/>
          </a:xfrm>
          <a:prstGeom prst="roundRect">
            <a:avLst>
              <a:gd fmla="val 4322" name="adj"/>
            </a:avLst>
          </a:prstGeom>
          <a:noFill/>
          <a:ln>
            <a:noFill/>
          </a:ln>
        </p:spPr>
      </p:sp>
      <p:grpSp>
        <p:nvGrpSpPr>
          <p:cNvPr id="117" name="Google Shape;117;p10"/>
          <p:cNvGrpSpPr/>
          <p:nvPr/>
        </p:nvGrpSpPr>
        <p:grpSpPr>
          <a:xfrm>
            <a:off x="4594213" y="526993"/>
            <a:ext cx="1175178" cy="196967"/>
            <a:chOff x="2455289" y="1451556"/>
            <a:chExt cx="2208151" cy="370100"/>
          </a:xfrm>
        </p:grpSpPr>
        <p:sp>
          <p:nvSpPr>
            <p:cNvPr id="118" name="Google Shape;118;p10"/>
            <p:cNvSpPr/>
            <p:nvPr/>
          </p:nvSpPr>
          <p:spPr>
            <a:xfrm>
              <a:off x="2876395" y="1554783"/>
              <a:ext cx="221938" cy="264747"/>
            </a:xfrm>
            <a:custGeom>
              <a:rect b="b" l="l" r="r" t="t"/>
              <a:pathLst>
                <a:path extrusionOk="0" h="352996" w="295917">
                  <a:moveTo>
                    <a:pt x="225076" y="193096"/>
                  </a:moveTo>
                  <a:cubicBezTo>
                    <a:pt x="225076" y="250174"/>
                    <a:pt x="194310" y="284988"/>
                    <a:pt x="148566" y="284988"/>
                  </a:cubicBezTo>
                  <a:cubicBezTo>
                    <a:pt x="101608" y="284988"/>
                    <a:pt x="70842" y="250174"/>
                    <a:pt x="70842" y="193096"/>
                  </a:cubicBezTo>
                  <a:lnTo>
                    <a:pt x="70842" y="0"/>
                  </a:lnTo>
                  <a:lnTo>
                    <a:pt x="0" y="0"/>
                  </a:lnTo>
                  <a:lnTo>
                    <a:pt x="0" y="191477"/>
                  </a:lnTo>
                  <a:cubicBezTo>
                    <a:pt x="0" y="289441"/>
                    <a:pt x="54245" y="352997"/>
                    <a:pt x="146542" y="352997"/>
                  </a:cubicBezTo>
                  <a:cubicBezTo>
                    <a:pt x="238030" y="352997"/>
                    <a:pt x="295918" y="288227"/>
                    <a:pt x="295918" y="191477"/>
                  </a:cubicBezTo>
                  <a:lnTo>
                    <a:pt x="295918" y="0"/>
                  </a:lnTo>
                  <a:lnTo>
                    <a:pt x="225076" y="0"/>
                  </a:lnTo>
                  <a:lnTo>
                    <a:pt x="225076" y="1930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10"/>
            <p:cNvSpPr/>
            <p:nvPr/>
          </p:nvSpPr>
          <p:spPr>
            <a:xfrm>
              <a:off x="3150858" y="1452164"/>
              <a:ext cx="52220" cy="364027"/>
            </a:xfrm>
            <a:custGeom>
              <a:rect b="b" l="l" r="r" t="t"/>
              <a:pathLst>
                <a:path extrusionOk="0" h="485370" w="69627">
                  <a:moveTo>
                    <a:pt x="0" y="0"/>
                  </a:moveTo>
                  <a:lnTo>
                    <a:pt x="69628" y="0"/>
                  </a:lnTo>
                  <a:lnTo>
                    <a:pt x="69628" y="485370"/>
                  </a:lnTo>
                  <a:lnTo>
                    <a:pt x="0" y="4853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10"/>
            <p:cNvSpPr/>
            <p:nvPr/>
          </p:nvSpPr>
          <p:spPr>
            <a:xfrm>
              <a:off x="3440501" y="1555087"/>
              <a:ext cx="52220" cy="260800"/>
            </a:xfrm>
            <a:custGeom>
              <a:rect b="b" l="l" r="r" t="t"/>
              <a:pathLst>
                <a:path extrusionOk="0" h="347733" w="69627">
                  <a:moveTo>
                    <a:pt x="0" y="0"/>
                  </a:moveTo>
                  <a:lnTo>
                    <a:pt x="69627" y="0"/>
                  </a:lnTo>
                  <a:lnTo>
                    <a:pt x="69627" y="347734"/>
                  </a:lnTo>
                  <a:lnTo>
                    <a:pt x="0" y="3477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" name="Google Shape;121;p10"/>
            <p:cNvSpPr/>
            <p:nvPr/>
          </p:nvSpPr>
          <p:spPr>
            <a:xfrm>
              <a:off x="3517618" y="1555087"/>
              <a:ext cx="257764" cy="261104"/>
            </a:xfrm>
            <a:custGeom>
              <a:rect b="b" l="l" r="r" t="t"/>
              <a:pathLst>
                <a:path extrusionOk="0" h="348138" w="343685">
                  <a:moveTo>
                    <a:pt x="269200" y="0"/>
                  </a:moveTo>
                  <a:lnTo>
                    <a:pt x="172045" y="255842"/>
                  </a:lnTo>
                  <a:lnTo>
                    <a:pt x="74081" y="0"/>
                  </a:lnTo>
                  <a:lnTo>
                    <a:pt x="0" y="0"/>
                  </a:lnTo>
                  <a:lnTo>
                    <a:pt x="136422" y="348139"/>
                  </a:lnTo>
                  <a:lnTo>
                    <a:pt x="207264" y="348139"/>
                  </a:lnTo>
                  <a:lnTo>
                    <a:pt x="3436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" name="Google Shape;122;p10"/>
            <p:cNvSpPr/>
            <p:nvPr/>
          </p:nvSpPr>
          <p:spPr>
            <a:xfrm>
              <a:off x="4209848" y="1549621"/>
              <a:ext cx="188541" cy="272034"/>
            </a:xfrm>
            <a:custGeom>
              <a:rect b="b" l="l" r="r" t="t"/>
              <a:pathLst>
                <a:path extrusionOk="0" h="362712" w="251388">
                  <a:moveTo>
                    <a:pt x="150591" y="148971"/>
                  </a:moveTo>
                  <a:lnTo>
                    <a:pt x="109704" y="139660"/>
                  </a:lnTo>
                  <a:cubicBezTo>
                    <a:pt x="84606" y="133588"/>
                    <a:pt x="72057" y="120229"/>
                    <a:pt x="72057" y="102013"/>
                  </a:cubicBezTo>
                  <a:cubicBezTo>
                    <a:pt x="72057" y="76915"/>
                    <a:pt x="95131" y="61531"/>
                    <a:pt x="126302" y="62341"/>
                  </a:cubicBezTo>
                  <a:cubicBezTo>
                    <a:pt x="145328" y="62341"/>
                    <a:pt x="164759" y="68413"/>
                    <a:pt x="183380" y="77724"/>
                  </a:cubicBezTo>
                  <a:cubicBezTo>
                    <a:pt x="206454" y="88654"/>
                    <a:pt x="225886" y="104037"/>
                    <a:pt x="233577" y="111324"/>
                  </a:cubicBezTo>
                  <a:lnTo>
                    <a:pt x="233577" y="38457"/>
                  </a:lnTo>
                  <a:cubicBezTo>
                    <a:pt x="221837" y="29551"/>
                    <a:pt x="178522" y="0"/>
                    <a:pt x="123063" y="0"/>
                  </a:cubicBezTo>
                  <a:cubicBezTo>
                    <a:pt x="46149" y="0"/>
                    <a:pt x="0" y="51411"/>
                    <a:pt x="0" y="107680"/>
                  </a:cubicBezTo>
                  <a:cubicBezTo>
                    <a:pt x="0" y="161115"/>
                    <a:pt x="37648" y="187428"/>
                    <a:pt x="87439" y="199573"/>
                  </a:cubicBezTo>
                  <a:lnTo>
                    <a:pt x="127111" y="208883"/>
                  </a:lnTo>
                  <a:cubicBezTo>
                    <a:pt x="162330" y="216980"/>
                    <a:pt x="179332" y="229934"/>
                    <a:pt x="179332" y="254222"/>
                  </a:cubicBezTo>
                  <a:cubicBezTo>
                    <a:pt x="179332" y="278511"/>
                    <a:pt x="158687" y="301585"/>
                    <a:pt x="121039" y="301585"/>
                  </a:cubicBezTo>
                  <a:cubicBezTo>
                    <a:pt x="97155" y="301585"/>
                    <a:pt x="73271" y="293489"/>
                    <a:pt x="54245" y="282559"/>
                  </a:cubicBezTo>
                  <a:cubicBezTo>
                    <a:pt x="31171" y="270415"/>
                    <a:pt x="13764" y="255437"/>
                    <a:pt x="9311" y="250984"/>
                  </a:cubicBezTo>
                  <a:lnTo>
                    <a:pt x="8096" y="325065"/>
                  </a:lnTo>
                  <a:cubicBezTo>
                    <a:pt x="12549" y="329922"/>
                    <a:pt x="52626" y="362712"/>
                    <a:pt x="123468" y="362712"/>
                  </a:cubicBezTo>
                  <a:cubicBezTo>
                    <a:pt x="202406" y="362712"/>
                    <a:pt x="251388" y="307253"/>
                    <a:pt x="251388" y="250984"/>
                  </a:cubicBezTo>
                  <a:cubicBezTo>
                    <a:pt x="250579" y="201597"/>
                    <a:pt x="216979" y="163949"/>
                    <a:pt x="150591" y="1489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123;p10"/>
            <p:cNvSpPr/>
            <p:nvPr/>
          </p:nvSpPr>
          <p:spPr>
            <a:xfrm>
              <a:off x="3775382" y="1552051"/>
              <a:ext cx="242584" cy="267176"/>
            </a:xfrm>
            <a:custGeom>
              <a:rect b="b" l="l" r="r" t="t"/>
              <a:pathLst>
                <a:path extrusionOk="0" h="356235" w="323445">
                  <a:moveTo>
                    <a:pt x="70842" y="150995"/>
                  </a:moveTo>
                  <a:cubicBezTo>
                    <a:pt x="79343" y="101203"/>
                    <a:pt x="112538" y="64770"/>
                    <a:pt x="164758" y="64770"/>
                  </a:cubicBezTo>
                  <a:cubicBezTo>
                    <a:pt x="216575" y="64770"/>
                    <a:pt x="247340" y="101203"/>
                    <a:pt x="255437" y="150995"/>
                  </a:cubicBezTo>
                  <a:lnTo>
                    <a:pt x="70842" y="150995"/>
                  </a:lnTo>
                  <a:close/>
                  <a:moveTo>
                    <a:pt x="164758" y="0"/>
                  </a:moveTo>
                  <a:cubicBezTo>
                    <a:pt x="70842" y="0"/>
                    <a:pt x="0" y="79748"/>
                    <a:pt x="0" y="178118"/>
                  </a:cubicBezTo>
                  <a:cubicBezTo>
                    <a:pt x="0" y="276487"/>
                    <a:pt x="76914" y="356235"/>
                    <a:pt x="180546" y="356235"/>
                  </a:cubicBezTo>
                  <a:cubicBezTo>
                    <a:pt x="259889" y="356235"/>
                    <a:pt x="303609" y="317778"/>
                    <a:pt x="303609" y="317778"/>
                  </a:cubicBezTo>
                  <a:lnTo>
                    <a:pt x="303609" y="246936"/>
                  </a:lnTo>
                  <a:cubicBezTo>
                    <a:pt x="303609" y="246936"/>
                    <a:pt x="255437" y="290655"/>
                    <a:pt x="185809" y="290655"/>
                  </a:cubicBezTo>
                  <a:cubicBezTo>
                    <a:pt x="123063" y="290655"/>
                    <a:pt x="81772" y="255032"/>
                    <a:pt x="71247" y="204835"/>
                  </a:cubicBezTo>
                  <a:lnTo>
                    <a:pt x="322231" y="204835"/>
                  </a:lnTo>
                  <a:cubicBezTo>
                    <a:pt x="323041" y="195929"/>
                    <a:pt x="323445" y="186618"/>
                    <a:pt x="323445" y="177713"/>
                  </a:cubicBezTo>
                  <a:cubicBezTo>
                    <a:pt x="323445" y="79748"/>
                    <a:pt x="256247" y="0"/>
                    <a:pt x="1647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10"/>
            <p:cNvSpPr/>
            <p:nvPr/>
          </p:nvSpPr>
          <p:spPr>
            <a:xfrm>
              <a:off x="3429268" y="1451556"/>
              <a:ext cx="74687" cy="65883"/>
            </a:xfrm>
            <a:custGeom>
              <a:rect b="b" l="l" r="r" t="t"/>
              <a:pathLst>
                <a:path extrusionOk="0" h="87844" w="99583">
                  <a:moveTo>
                    <a:pt x="24693" y="0"/>
                  </a:moveTo>
                  <a:lnTo>
                    <a:pt x="0" y="43720"/>
                  </a:lnTo>
                  <a:lnTo>
                    <a:pt x="24693" y="87844"/>
                  </a:lnTo>
                  <a:lnTo>
                    <a:pt x="74890" y="87844"/>
                  </a:lnTo>
                  <a:lnTo>
                    <a:pt x="99584" y="43720"/>
                  </a:lnTo>
                  <a:lnTo>
                    <a:pt x="748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10"/>
            <p:cNvSpPr/>
            <p:nvPr/>
          </p:nvSpPr>
          <p:spPr>
            <a:xfrm>
              <a:off x="2455288" y="1554783"/>
              <a:ext cx="375868" cy="261103"/>
            </a:xfrm>
            <a:custGeom>
              <a:rect b="b" l="l" r="r" t="t"/>
              <a:pathLst>
                <a:path extrusionOk="0" h="348138" w="501157">
                  <a:moveTo>
                    <a:pt x="433149" y="405"/>
                  </a:moveTo>
                  <a:lnTo>
                    <a:pt x="422219" y="405"/>
                  </a:lnTo>
                  <a:lnTo>
                    <a:pt x="422219" y="405"/>
                  </a:lnTo>
                  <a:lnTo>
                    <a:pt x="422219" y="405"/>
                  </a:lnTo>
                  <a:lnTo>
                    <a:pt x="284988" y="230338"/>
                  </a:lnTo>
                  <a:cubicBezTo>
                    <a:pt x="284988" y="192286"/>
                    <a:pt x="284178" y="405"/>
                    <a:pt x="284178" y="405"/>
                  </a:cubicBezTo>
                  <a:lnTo>
                    <a:pt x="21657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69223" y="229529"/>
                  </a:lnTo>
                  <a:lnTo>
                    <a:pt x="68818" y="216170"/>
                  </a:lnTo>
                  <a:lnTo>
                    <a:pt x="69628" y="405"/>
                  </a:ln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cubicBezTo>
                    <a:pt x="74081" y="340852"/>
                    <a:pt x="84606" y="322636"/>
                    <a:pt x="98369" y="299157"/>
                  </a:cubicBezTo>
                  <a:lnTo>
                    <a:pt x="216575" y="100394"/>
                  </a:lnTo>
                  <a:lnTo>
                    <a:pt x="216575" y="347734"/>
                  </a:lnTo>
                  <a:lnTo>
                    <a:pt x="285393" y="347734"/>
                  </a:lnTo>
                  <a:cubicBezTo>
                    <a:pt x="285393" y="347734"/>
                    <a:pt x="285393" y="347734"/>
                    <a:pt x="285393" y="347734"/>
                  </a:cubicBezTo>
                  <a:lnTo>
                    <a:pt x="285393" y="347734"/>
                  </a:lnTo>
                  <a:lnTo>
                    <a:pt x="432340" y="101608"/>
                  </a:lnTo>
                  <a:lnTo>
                    <a:pt x="432340" y="347734"/>
                  </a:lnTo>
                  <a:lnTo>
                    <a:pt x="501158" y="347734"/>
                  </a:lnTo>
                  <a:lnTo>
                    <a:pt x="501158" y="0"/>
                  </a:lnTo>
                  <a:lnTo>
                    <a:pt x="433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10"/>
            <p:cNvSpPr/>
            <p:nvPr/>
          </p:nvSpPr>
          <p:spPr>
            <a:xfrm>
              <a:off x="4428749" y="1553569"/>
              <a:ext cx="234690" cy="263229"/>
            </a:xfrm>
            <a:custGeom>
              <a:rect b="b" l="l" r="r" t="t"/>
              <a:pathLst>
                <a:path extrusionOk="0" h="350972" w="312920">
                  <a:moveTo>
                    <a:pt x="68009" y="136017"/>
                  </a:moveTo>
                  <a:cubicBezTo>
                    <a:pt x="72057" y="123468"/>
                    <a:pt x="78129" y="112538"/>
                    <a:pt x="85821" y="103227"/>
                  </a:cubicBezTo>
                  <a:cubicBezTo>
                    <a:pt x="97155" y="89059"/>
                    <a:pt x="110514" y="78533"/>
                    <a:pt x="125492" y="71247"/>
                  </a:cubicBezTo>
                  <a:cubicBezTo>
                    <a:pt x="140470" y="63960"/>
                    <a:pt x="155853" y="60317"/>
                    <a:pt x="171236" y="60317"/>
                  </a:cubicBezTo>
                  <a:cubicBezTo>
                    <a:pt x="194310" y="60317"/>
                    <a:pt x="212932" y="65580"/>
                    <a:pt x="226290" y="75700"/>
                  </a:cubicBezTo>
                  <a:cubicBezTo>
                    <a:pt x="238435" y="84606"/>
                    <a:pt x="244102" y="95941"/>
                    <a:pt x="244102" y="110918"/>
                  </a:cubicBezTo>
                  <a:cubicBezTo>
                    <a:pt x="244102" y="119420"/>
                    <a:pt x="242078" y="130350"/>
                    <a:pt x="225481" y="140065"/>
                  </a:cubicBezTo>
                  <a:cubicBezTo>
                    <a:pt x="209693" y="149376"/>
                    <a:pt x="190667" y="153829"/>
                    <a:pt x="169212" y="153829"/>
                  </a:cubicBezTo>
                  <a:cubicBezTo>
                    <a:pt x="139256" y="153424"/>
                    <a:pt x="104847" y="147757"/>
                    <a:pt x="68009" y="136017"/>
                  </a:cubicBezTo>
                  <a:close/>
                  <a:moveTo>
                    <a:pt x="277297" y="238030"/>
                  </a:moveTo>
                  <a:lnTo>
                    <a:pt x="261509" y="252603"/>
                  </a:lnTo>
                  <a:cubicBezTo>
                    <a:pt x="247746" y="265152"/>
                    <a:pt x="232767" y="274868"/>
                    <a:pt x="217789" y="281749"/>
                  </a:cubicBezTo>
                  <a:cubicBezTo>
                    <a:pt x="203216" y="288227"/>
                    <a:pt x="185809" y="291465"/>
                    <a:pt x="165164" y="291465"/>
                  </a:cubicBezTo>
                  <a:cubicBezTo>
                    <a:pt x="146542" y="291465"/>
                    <a:pt x="129540" y="287012"/>
                    <a:pt x="113348" y="278106"/>
                  </a:cubicBezTo>
                  <a:cubicBezTo>
                    <a:pt x="97155" y="269200"/>
                    <a:pt x="84606" y="257056"/>
                    <a:pt x="74890" y="240458"/>
                  </a:cubicBezTo>
                  <a:cubicBezTo>
                    <a:pt x="66389" y="226290"/>
                    <a:pt x="61937" y="211312"/>
                    <a:pt x="60722" y="193905"/>
                  </a:cubicBezTo>
                  <a:cubicBezTo>
                    <a:pt x="75700" y="198763"/>
                    <a:pt x="89869" y="202406"/>
                    <a:pt x="103227" y="205645"/>
                  </a:cubicBezTo>
                  <a:cubicBezTo>
                    <a:pt x="124682" y="210907"/>
                    <a:pt x="147352" y="213336"/>
                    <a:pt x="170021" y="213336"/>
                  </a:cubicBezTo>
                  <a:cubicBezTo>
                    <a:pt x="191881" y="213336"/>
                    <a:pt x="212932" y="209693"/>
                    <a:pt x="232767" y="202406"/>
                  </a:cubicBezTo>
                  <a:cubicBezTo>
                    <a:pt x="253413" y="194715"/>
                    <a:pt x="270415" y="183380"/>
                    <a:pt x="283774" y="168807"/>
                  </a:cubicBezTo>
                  <a:cubicBezTo>
                    <a:pt x="297942" y="152614"/>
                    <a:pt x="305229" y="133183"/>
                    <a:pt x="305229" y="110514"/>
                  </a:cubicBezTo>
                  <a:cubicBezTo>
                    <a:pt x="305229" y="89059"/>
                    <a:pt x="299157" y="69628"/>
                    <a:pt x="286607" y="52221"/>
                  </a:cubicBezTo>
                  <a:cubicBezTo>
                    <a:pt x="274868" y="35623"/>
                    <a:pt x="258271" y="22265"/>
                    <a:pt x="237625" y="13359"/>
                  </a:cubicBezTo>
                  <a:cubicBezTo>
                    <a:pt x="217789" y="4453"/>
                    <a:pt x="195525" y="0"/>
                    <a:pt x="172045" y="0"/>
                  </a:cubicBezTo>
                  <a:cubicBezTo>
                    <a:pt x="143708" y="0"/>
                    <a:pt x="116181" y="7287"/>
                    <a:pt x="90273" y="21455"/>
                  </a:cubicBezTo>
                  <a:cubicBezTo>
                    <a:pt x="63961" y="36028"/>
                    <a:pt x="42101" y="57078"/>
                    <a:pt x="25503" y="85011"/>
                  </a:cubicBezTo>
                  <a:cubicBezTo>
                    <a:pt x="8501" y="112943"/>
                    <a:pt x="0" y="146542"/>
                    <a:pt x="0" y="184999"/>
                  </a:cubicBezTo>
                  <a:cubicBezTo>
                    <a:pt x="0" y="219408"/>
                    <a:pt x="8096" y="249769"/>
                    <a:pt x="24289" y="274868"/>
                  </a:cubicBezTo>
                  <a:cubicBezTo>
                    <a:pt x="40481" y="299966"/>
                    <a:pt x="61532" y="319397"/>
                    <a:pt x="87845" y="331946"/>
                  </a:cubicBezTo>
                  <a:cubicBezTo>
                    <a:pt x="113348" y="344495"/>
                    <a:pt x="140470" y="350973"/>
                    <a:pt x="168807" y="350973"/>
                  </a:cubicBezTo>
                  <a:cubicBezTo>
                    <a:pt x="195525" y="350973"/>
                    <a:pt x="219409" y="346115"/>
                    <a:pt x="240459" y="336399"/>
                  </a:cubicBezTo>
                  <a:cubicBezTo>
                    <a:pt x="260699" y="327088"/>
                    <a:pt x="280131" y="313730"/>
                    <a:pt x="298752" y="297132"/>
                  </a:cubicBezTo>
                  <a:lnTo>
                    <a:pt x="312920" y="284583"/>
                  </a:lnTo>
                  <a:lnTo>
                    <a:pt x="277297" y="238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p10"/>
            <p:cNvSpPr/>
            <p:nvPr/>
          </p:nvSpPr>
          <p:spPr>
            <a:xfrm>
              <a:off x="3227064" y="1481006"/>
              <a:ext cx="183683" cy="334577"/>
            </a:xfrm>
            <a:custGeom>
              <a:rect b="b" l="l" r="r" t="t"/>
              <a:pathLst>
                <a:path extrusionOk="0" h="446103" w="244911">
                  <a:moveTo>
                    <a:pt x="156662" y="0"/>
                  </a:moveTo>
                  <a:lnTo>
                    <a:pt x="87844" y="0"/>
                  </a:lnTo>
                  <a:lnTo>
                    <a:pt x="87844" y="98369"/>
                  </a:lnTo>
                  <a:lnTo>
                    <a:pt x="0" y="98369"/>
                  </a:lnTo>
                  <a:lnTo>
                    <a:pt x="0" y="159496"/>
                  </a:lnTo>
                  <a:lnTo>
                    <a:pt x="87844" y="159496"/>
                  </a:lnTo>
                  <a:lnTo>
                    <a:pt x="87844" y="446103"/>
                  </a:lnTo>
                  <a:lnTo>
                    <a:pt x="156662" y="446103"/>
                  </a:lnTo>
                  <a:lnTo>
                    <a:pt x="156662" y="159496"/>
                  </a:lnTo>
                  <a:lnTo>
                    <a:pt x="244912" y="159496"/>
                  </a:lnTo>
                  <a:lnTo>
                    <a:pt x="244912" y="98369"/>
                  </a:lnTo>
                  <a:lnTo>
                    <a:pt x="156662" y="983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10"/>
            <p:cNvSpPr/>
            <p:nvPr/>
          </p:nvSpPr>
          <p:spPr>
            <a:xfrm>
              <a:off x="4047416" y="1554480"/>
              <a:ext cx="140875" cy="261104"/>
            </a:xfrm>
            <a:custGeom>
              <a:rect b="b" l="l" r="r" t="t"/>
              <a:pathLst>
                <a:path extrusionOk="0" h="348138" w="187833">
                  <a:moveTo>
                    <a:pt x="4048" y="405"/>
                  </a:move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lnTo>
                    <a:pt x="69628" y="61127"/>
                  </a:lnTo>
                  <a:lnTo>
                    <a:pt x="187833" y="61127"/>
                  </a:lnTo>
                  <a:lnTo>
                    <a:pt x="187833" y="0"/>
                  </a:lnTo>
                  <a:lnTo>
                    <a:pt x="40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9" name="Google Shape;129;p10"/>
          <p:cNvSpPr txBox="1"/>
          <p:nvPr>
            <p:ph type="title"/>
          </p:nvPr>
        </p:nvSpPr>
        <p:spPr>
          <a:xfrm>
            <a:off x="4594225" y="905527"/>
            <a:ext cx="4270800" cy="19230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0" name="Google Shape;130;p10"/>
          <p:cNvSpPr txBox="1"/>
          <p:nvPr>
            <p:ph idx="1" type="subTitle"/>
          </p:nvPr>
        </p:nvSpPr>
        <p:spPr>
          <a:xfrm>
            <a:off x="4606725" y="3064200"/>
            <a:ext cx="2494200" cy="215100"/>
          </a:xfrm>
          <a:prstGeom prst="rect">
            <a:avLst/>
          </a:prstGeom>
          <a:solidFill>
            <a:schemeClr val="accent2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36000" spcFirstLastPara="1" rIns="36000" wrap="square" tIns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1200"/>
              <a:buFont typeface="Inter Medium"/>
              <a:buNone/>
              <a:defRPr sz="12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  <p:sp>
        <p:nvSpPr>
          <p:cNvPr id="131" name="Google Shape;131;p1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0" lIns="91425" spcFirstLastPara="1" rIns="0" wrap="square" tIns="91425">
            <a:noAutofit/>
          </a:bodyPr>
          <a:lstStyle>
            <a:lvl1pPr lvl="0" rtl="0">
              <a:buNone/>
              <a:defRPr sz="1300">
                <a:solidFill>
                  <a:schemeClr val="dk1"/>
                </a:solidFill>
              </a:defRPr>
            </a:lvl1pPr>
            <a:lvl2pPr lvl="1" rtl="0">
              <a:buNone/>
              <a:defRPr sz="1300">
                <a:solidFill>
                  <a:schemeClr val="dk1"/>
                </a:solidFill>
              </a:defRPr>
            </a:lvl2pPr>
            <a:lvl3pPr lvl="2" rtl="0">
              <a:buNone/>
              <a:defRPr sz="1300">
                <a:solidFill>
                  <a:schemeClr val="dk1"/>
                </a:solidFill>
              </a:defRPr>
            </a:lvl3pPr>
            <a:lvl4pPr lvl="3" rtl="0">
              <a:buNone/>
              <a:defRPr sz="1300">
                <a:solidFill>
                  <a:schemeClr val="dk1"/>
                </a:solidFill>
              </a:defRPr>
            </a:lvl4pPr>
            <a:lvl5pPr lvl="4" rtl="0">
              <a:buNone/>
              <a:defRPr sz="1300">
                <a:solidFill>
                  <a:schemeClr val="dk1"/>
                </a:solidFill>
              </a:defRPr>
            </a:lvl5pPr>
            <a:lvl6pPr lvl="5" rtl="0">
              <a:buNone/>
              <a:defRPr sz="1300">
                <a:solidFill>
                  <a:schemeClr val="dk1"/>
                </a:solidFill>
              </a:defRPr>
            </a:lvl6pPr>
            <a:lvl7pPr lvl="6" rtl="0">
              <a:buNone/>
              <a:defRPr sz="1300">
                <a:solidFill>
                  <a:schemeClr val="dk1"/>
                </a:solidFill>
              </a:defRPr>
            </a:lvl7pPr>
            <a:lvl8pPr lvl="7" rtl="0">
              <a:buNone/>
              <a:defRPr sz="1300">
                <a:solidFill>
                  <a:schemeClr val="dk1"/>
                </a:solidFill>
              </a:defRPr>
            </a:lvl8pPr>
            <a:lvl9pPr lvl="8" rtl="0">
              <a:buNone/>
              <a:defRPr sz="1300">
                <a:solidFill>
                  <a:schemeClr val="dk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9" Type="http://schemas.openxmlformats.org/officeDocument/2006/relationships/slideLayout" Target="../slideLayouts/slideLayout4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20" Type="http://schemas.openxmlformats.org/officeDocument/2006/relationships/slideLayout" Target="../slideLayouts/slideLayout20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22" Type="http://schemas.openxmlformats.org/officeDocument/2006/relationships/slideLayout" Target="../slideLayouts/slideLayout22.xml"/><Relationship Id="rId66" Type="http://schemas.openxmlformats.org/officeDocument/2006/relationships/slideLayout" Target="../slideLayouts/slideLayout66.xml"/><Relationship Id="rId21" Type="http://schemas.openxmlformats.org/officeDocument/2006/relationships/slideLayout" Target="../slideLayouts/slideLayout21.xml"/><Relationship Id="rId65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67" Type="http://schemas.openxmlformats.org/officeDocument/2006/relationships/theme" Target="../theme/theme1.xml"/><Relationship Id="rId60" Type="http://schemas.openxmlformats.org/officeDocument/2006/relationships/slideLayout" Target="../slideLayouts/slideLayout60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29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11.xml"/><Relationship Id="rId5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10.xml"/><Relationship Id="rId54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13.xml"/><Relationship Id="rId5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12.xml"/><Relationship Id="rId56" Type="http://schemas.openxmlformats.org/officeDocument/2006/relationships/slideLayout" Target="../slideLayouts/slideLayout56.xml"/><Relationship Id="rId15" Type="http://schemas.openxmlformats.org/officeDocument/2006/relationships/slideLayout" Target="../slideLayouts/slideLayout15.xml"/><Relationship Id="rId59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14.xml"/><Relationship Id="rId58" Type="http://schemas.openxmlformats.org/officeDocument/2006/relationships/slideLayout" Target="../slideLayouts/slideLayout5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Header" id="6" name="Google Shape;6;p1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0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Inter Medium"/>
              <a:buNone/>
              <a:defRPr i="0" sz="33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Inter Medium"/>
              <a:buNone/>
              <a:defRPr i="0" sz="1400" u="none" cap="none" strike="noStrike">
                <a:solidFill>
                  <a:srgbClr val="000000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Inter Medium"/>
              <a:buNone/>
              <a:defRPr i="0" sz="1400" u="none" cap="none" strike="noStrike">
                <a:solidFill>
                  <a:srgbClr val="000000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Inter Medium"/>
              <a:buNone/>
              <a:defRPr i="0" sz="1400" u="none" cap="none" strike="noStrike">
                <a:solidFill>
                  <a:srgbClr val="000000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Inter Medium"/>
              <a:buNone/>
              <a:defRPr i="0" sz="1400" u="none" cap="none" strike="noStrike">
                <a:solidFill>
                  <a:srgbClr val="000000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Inter Medium"/>
              <a:buNone/>
              <a:defRPr i="0" sz="1400" u="none" cap="none" strike="noStrike">
                <a:solidFill>
                  <a:srgbClr val="000000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Inter Medium"/>
              <a:buNone/>
              <a:defRPr i="0" sz="1400" u="none" cap="none" strike="noStrike">
                <a:solidFill>
                  <a:srgbClr val="000000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Inter Medium"/>
              <a:buNone/>
              <a:defRPr i="0" sz="1400" u="none" cap="none" strike="noStrike">
                <a:solidFill>
                  <a:srgbClr val="000000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Inter Medium"/>
              <a:buNone/>
              <a:defRPr i="0" sz="1400" u="none" cap="none" strike="noStrike">
                <a:solidFill>
                  <a:srgbClr val="000000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rmAutofit/>
          </a:bodyPr>
          <a:lstStyle>
            <a:lvl1pPr indent="-2921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 i="0" sz="12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2921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 i="0" sz="12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29210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 i="0" sz="12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2921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 i="0" sz="12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2921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 i="0" sz="12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2921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 i="0" sz="12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2921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 i="0" sz="12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2921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 i="0" sz="12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2921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 i="0" sz="12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" name="Google Shape;8;p1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en-GB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b="0" i="0" sz="500" u="none" cap="none" strike="noStrik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" name="Google Shape;9;p1"/>
          <p:cNvSpPr txBox="1"/>
          <p:nvPr>
            <p:ph idx="12" type="sldNum"/>
          </p:nvPr>
        </p:nvSpPr>
        <p:spPr>
          <a:xfrm>
            <a:off x="8313309" y="4495235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91425" spcFirstLastPara="1" rIns="0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  <p:sldLayoutId id="2147483691" r:id="rId44"/>
    <p:sldLayoutId id="2147483692" r:id="rId45"/>
    <p:sldLayoutId id="2147483693" r:id="rId46"/>
    <p:sldLayoutId id="2147483694" r:id="rId47"/>
    <p:sldLayoutId id="2147483695" r:id="rId48"/>
    <p:sldLayoutId id="2147483696" r:id="rId49"/>
    <p:sldLayoutId id="2147483697" r:id="rId50"/>
    <p:sldLayoutId id="2147483698" r:id="rId51"/>
    <p:sldLayoutId id="2147483699" r:id="rId52"/>
    <p:sldLayoutId id="2147483700" r:id="rId53"/>
    <p:sldLayoutId id="2147483701" r:id="rId54"/>
    <p:sldLayoutId id="2147483702" r:id="rId55"/>
    <p:sldLayoutId id="2147483703" r:id="rId56"/>
    <p:sldLayoutId id="2147483704" r:id="rId57"/>
    <p:sldLayoutId id="2147483705" r:id="rId58"/>
    <p:sldLayoutId id="2147483706" r:id="rId59"/>
    <p:sldLayoutId id="2147483707" r:id="rId60"/>
    <p:sldLayoutId id="2147483708" r:id="rId61"/>
    <p:sldLayoutId id="2147483709" r:id="rId62"/>
    <p:sldLayoutId id="2147483710" r:id="rId63"/>
    <p:sldLayoutId id="2147483711" r:id="rId64"/>
    <p:sldLayoutId id="2147483712" r:id="rId65"/>
    <p:sldLayoutId id="2147483713" r:id="rId6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631">
          <p15:clr>
            <a:srgbClr val="E46962"/>
          </p15:clr>
        </p15:guide>
        <p15:guide id="2" pos="228">
          <p15:clr>
            <a:srgbClr val="E46962"/>
          </p15:clr>
        </p15:guide>
        <p15:guide id="3" pos="5532">
          <p15:clr>
            <a:srgbClr val="E46962"/>
          </p15:clr>
        </p15:guide>
        <p15:guide id="4" orient="horz" pos="170">
          <p15:clr>
            <a:srgbClr val="E46962"/>
          </p15:clr>
        </p15:guide>
        <p15:guide id="5" orient="horz" pos="3070">
          <p15:clr>
            <a:srgbClr val="E46962"/>
          </p15:clr>
        </p15:guide>
        <p15:guide id="6" pos="424">
          <p15:clr>
            <a:srgbClr val="E46962"/>
          </p15:clr>
        </p15:guide>
        <p15:guide id="7" pos="646">
          <p15:clr>
            <a:srgbClr val="E46962"/>
          </p15:clr>
        </p15:guide>
        <p15:guide id="8" pos="868">
          <p15:clr>
            <a:srgbClr val="E46962"/>
          </p15:clr>
        </p15:guide>
        <p15:guide id="9" pos="894">
          <p15:clr>
            <a:srgbClr val="E46962"/>
          </p15:clr>
        </p15:guide>
        <p15:guide id="10" pos="1338">
          <p15:clr>
            <a:srgbClr val="E46962"/>
          </p15:clr>
        </p15:guide>
        <p15:guide id="11" pos="2867">
          <p15:clr>
            <a:srgbClr val="E46962"/>
          </p15:clr>
        </p15:guide>
        <p15:guide id="12" pos="2893">
          <p15:clr>
            <a:srgbClr val="E46962"/>
          </p15:clr>
        </p15:guide>
        <p15:guide id="13" pos="3337">
          <p15:clr>
            <a:srgbClr val="E46962"/>
          </p15:clr>
        </p15:guide>
        <p15:guide id="14" pos="3756">
          <p15:clr>
            <a:srgbClr val="E46962"/>
          </p15:clr>
        </p15:guide>
        <p15:guide id="15" pos="3781">
          <p15:clr>
            <a:srgbClr val="E46962"/>
          </p15:clr>
        </p15:guide>
        <p15:guide id="16" pos="2880">
          <p15:clr>
            <a:srgbClr val="E46962"/>
          </p15:clr>
        </p15:guide>
        <p15:guide id="17" pos="450">
          <p15:clr>
            <a:srgbClr val="E46962"/>
          </p15:clr>
        </p15:guide>
        <p15:guide id="18" pos="672">
          <p15:clr>
            <a:srgbClr val="E46962"/>
          </p15:clr>
        </p15:guide>
        <p15:guide id="19" pos="1091">
          <p15:clr>
            <a:srgbClr val="E46962"/>
          </p15:clr>
        </p15:guide>
        <p15:guide id="20" pos="1116">
          <p15:clr>
            <a:srgbClr val="E46962"/>
          </p15:clr>
        </p15:guide>
        <p15:guide id="21" pos="1313">
          <p15:clr>
            <a:srgbClr val="E46962"/>
          </p15:clr>
        </p15:guide>
        <p15:guide id="22" pos="3312">
          <p15:clr>
            <a:srgbClr val="E46962"/>
          </p15:clr>
        </p15:guide>
        <p15:guide id="23" pos="3559">
          <p15:clr>
            <a:srgbClr val="E46962"/>
          </p15:clr>
        </p15:guide>
        <p15:guide id="24" pos="4422">
          <p15:clr>
            <a:srgbClr val="E46962"/>
          </p15:clr>
        </p15:guide>
        <p15:guide id="25" pos="4670">
          <p15:clr>
            <a:srgbClr val="E46962"/>
          </p15:clr>
        </p15:guide>
        <p15:guide id="26" pos="5088">
          <p15:clr>
            <a:srgbClr val="E46962"/>
          </p15:clr>
        </p15:guide>
        <p15:guide id="27" pos="5114">
          <p15:clr>
            <a:srgbClr val="E46962"/>
          </p15:clr>
        </p15:guide>
        <p15:guide id="28" pos="5310">
          <p15:clr>
            <a:srgbClr val="E46962"/>
          </p15:clr>
        </p15:guide>
        <p15:guide id="29" pos="3534">
          <p15:clr>
            <a:srgbClr val="E46962"/>
          </p15:clr>
        </p15:guide>
        <p15:guide id="30" pos="4447">
          <p15:clr>
            <a:srgbClr val="E46962"/>
          </p15:clr>
        </p15:guide>
        <p15:guide id="31" pos="4644">
          <p15:clr>
            <a:srgbClr val="E46962"/>
          </p15:clr>
        </p15:guide>
        <p15:guide id="32" pos="5336">
          <p15:clr>
            <a:srgbClr val="E46962"/>
          </p15:clr>
        </p15:guide>
        <p15:guide id="33" pos="1979">
          <p15:clr>
            <a:srgbClr val="E46962"/>
          </p15:clr>
        </p15:guide>
        <p15:guide id="34" pos="2004">
          <p15:clr>
            <a:srgbClr val="E46962"/>
          </p15:clr>
        </p15:guide>
        <p15:guide id="35" pos="2449">
          <p15:clr>
            <a:srgbClr val="E46962"/>
          </p15:clr>
        </p15:guide>
        <p15:guide id="36" pos="2645">
          <p15:clr>
            <a:srgbClr val="E46962"/>
          </p15:clr>
        </p15:guide>
        <p15:guide id="37" pos="1535">
          <p15:clr>
            <a:srgbClr val="E46962"/>
          </p15:clr>
        </p15:guide>
        <p15:guide id="38" pos="1560">
          <p15:clr>
            <a:srgbClr val="E46962"/>
          </p15:clr>
        </p15:guide>
        <p15:guide id="39" pos="1757">
          <p15:clr>
            <a:srgbClr val="E46962"/>
          </p15:clr>
        </p15:guide>
        <p15:guide id="40" pos="1782">
          <p15:clr>
            <a:srgbClr val="E46962"/>
          </p15:clr>
        </p15:guide>
        <p15:guide id="41" pos="2201">
          <p15:clr>
            <a:srgbClr val="E46962"/>
          </p15:clr>
        </p15:guide>
        <p15:guide id="42" pos="2226">
          <p15:clr>
            <a:srgbClr val="E46962"/>
          </p15:clr>
        </p15:guide>
        <p15:guide id="43" pos="2423">
          <p15:clr>
            <a:srgbClr val="E46962"/>
          </p15:clr>
        </p15:guide>
        <p15:guide id="44" pos="2671">
          <p15:clr>
            <a:srgbClr val="E46962"/>
          </p15:clr>
        </p15:guide>
        <p15:guide id="45" pos="3089">
          <p15:clr>
            <a:srgbClr val="E46962"/>
          </p15:clr>
        </p15:guide>
        <p15:guide id="46" pos="3115">
          <p15:clr>
            <a:srgbClr val="E46962"/>
          </p15:clr>
        </p15:guide>
        <p15:guide id="47" pos="4892">
          <p15:clr>
            <a:srgbClr val="E46962"/>
          </p15:clr>
        </p15:guide>
        <p15:guide id="48" pos="4866">
          <p15:clr>
            <a:srgbClr val="E46962"/>
          </p15:clr>
        </p15:guide>
        <p15:guide id="49" pos="3978">
          <p15:clr>
            <a:srgbClr val="E46962"/>
          </p15:clr>
        </p15:guide>
        <p15:guide id="50" pos="4003">
          <p15:clr>
            <a:srgbClr val="E46962"/>
          </p15:clr>
        </p15:guide>
        <p15:guide id="51" pos="4200">
          <p15:clr>
            <a:srgbClr val="E46962"/>
          </p15:clr>
        </p15:guide>
        <p15:guide id="52" pos="4225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5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6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6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4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6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6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6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6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6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6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6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3" name="Shape 2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" name="Google Shape;2744;p68"/>
          <p:cNvSpPr txBox="1"/>
          <p:nvPr>
            <p:ph type="title"/>
          </p:nvPr>
        </p:nvSpPr>
        <p:spPr>
          <a:xfrm>
            <a:off x="1003950" y="1469188"/>
            <a:ext cx="7136100" cy="7749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Hackathon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Presentation Template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6" name="Shape 2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7" name="Google Shape;2797;p77"/>
          <p:cNvSpPr txBox="1"/>
          <p:nvPr/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latin typeface="Inter Medium"/>
                <a:ea typeface="Inter Medium"/>
                <a:cs typeface="Inter Medium"/>
                <a:sym typeface="Inter Medium"/>
              </a:rPr>
              <a:t>Responsible design</a:t>
            </a:r>
            <a:endParaRPr sz="2400">
              <a:solidFill>
                <a:srgbClr val="000000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2798" name="Google Shape;2798;p77"/>
          <p:cNvSpPr txBox="1"/>
          <p:nvPr/>
        </p:nvSpPr>
        <p:spPr>
          <a:xfrm>
            <a:off x="361950" y="1231500"/>
            <a:ext cx="6813900" cy="30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/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Data governance considerations (access, storage, compliance)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Ethical risks (bias, fairness, transparency, misuse)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Potential negative impacts of incorrect predictions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Mitigations and safeguards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None/>
            </a:pPr>
            <a:r>
              <a:t/>
            </a:r>
            <a:endParaRPr sz="15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2" name="Shape 2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3" name="Google Shape;2803;p78"/>
          <p:cNvSpPr txBox="1"/>
          <p:nvPr/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latin typeface="Inter Medium"/>
                <a:ea typeface="Inter Medium"/>
                <a:cs typeface="Inter Medium"/>
                <a:sym typeface="Inter Medium"/>
              </a:rPr>
              <a:t>Execution and communication</a:t>
            </a:r>
            <a:endParaRPr sz="2400">
              <a:solidFill>
                <a:srgbClr val="000000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2804" name="Google Shape;2804;p78"/>
          <p:cNvSpPr txBox="1"/>
          <p:nvPr/>
        </p:nvSpPr>
        <p:spPr>
          <a:xfrm>
            <a:off x="361950" y="1231500"/>
            <a:ext cx="6813900" cy="30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/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Key stakeholders involved (technical, business, governance)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How progress and outcomes would be communicated?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What happens immediately after the hackathon?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What’s needed to move toward a proof of concept?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None/>
            </a:pPr>
            <a:r>
              <a:t/>
            </a:r>
            <a:endParaRPr sz="15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8" name="Shape 2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9" name="Google Shape;2809;p79"/>
          <p:cNvSpPr txBox="1"/>
          <p:nvPr>
            <p:ph idx="4294967295"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/>
              <a:t>Next steps &amp; recommendations</a:t>
            </a:r>
            <a:endParaRPr/>
          </a:p>
        </p:txBody>
      </p:sp>
      <p:sp>
        <p:nvSpPr>
          <p:cNvPr id="2810" name="Google Shape;2810;p79"/>
          <p:cNvSpPr txBox="1"/>
          <p:nvPr>
            <p:ph idx="12" type="sldNum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91425" spcFirstLastPara="1" rIns="0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811" name="Google Shape;2811;p79"/>
          <p:cNvSpPr/>
          <p:nvPr>
            <p:ph idx="4294967295" type="body"/>
          </p:nvPr>
        </p:nvSpPr>
        <p:spPr>
          <a:xfrm>
            <a:off x="361200" y="1077600"/>
            <a:ext cx="8421600" cy="11457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</p:spPr>
        <p:txBody>
          <a:bodyPr anchorCtr="0" anchor="t" bIns="34275" lIns="0" spcFirstLastPara="1" rIns="68575" wrap="square" tIns="34275">
            <a:norm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</p:txBody>
      </p:sp>
      <p:sp>
        <p:nvSpPr>
          <p:cNvPr id="2812" name="Google Shape;2812;p79"/>
          <p:cNvSpPr/>
          <p:nvPr>
            <p:ph idx="4294967295" type="body"/>
          </p:nvPr>
        </p:nvSpPr>
        <p:spPr>
          <a:xfrm>
            <a:off x="361200" y="2304338"/>
            <a:ext cx="8421600" cy="11457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</p:spPr>
        <p:txBody>
          <a:bodyPr anchorCtr="0" anchor="t" bIns="34275" lIns="0" spcFirstLastPara="1" rIns="68575" wrap="square" tIns="34275">
            <a:norm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</p:txBody>
      </p:sp>
      <p:sp>
        <p:nvSpPr>
          <p:cNvPr id="2813" name="Google Shape;2813;p79"/>
          <p:cNvSpPr/>
          <p:nvPr>
            <p:ph idx="4294967295" type="body"/>
          </p:nvPr>
        </p:nvSpPr>
        <p:spPr>
          <a:xfrm>
            <a:off x="361200" y="3531075"/>
            <a:ext cx="8421600" cy="11457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</p:spPr>
        <p:txBody>
          <a:bodyPr anchorCtr="0" anchor="t" bIns="34275" lIns="0" spcFirstLastPara="1" rIns="68575" wrap="square" tIns="34275">
            <a:norm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7" name="Shape 2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8" name="Google Shape;2818;p80"/>
          <p:cNvSpPr txBox="1"/>
          <p:nvPr>
            <p:ph idx="1" type="subTitle"/>
          </p:nvPr>
        </p:nvSpPr>
        <p:spPr>
          <a:xfrm>
            <a:off x="361200" y="1732100"/>
            <a:ext cx="5754000" cy="1209600"/>
          </a:xfrm>
          <a:prstGeom prst="rect">
            <a:avLst/>
          </a:prstGeom>
        </p:spPr>
        <p:txBody>
          <a:bodyPr anchorCtr="0" anchor="t" bIns="34275" lIns="0" spcFirstLastPara="1" rIns="68575" wrap="square" tIns="34275">
            <a:norm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-GB"/>
              <a:t>Questions?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2" name="Shape 28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8" name="Shape 2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9" name="Google Shape;2749;p69"/>
          <p:cNvSpPr txBox="1"/>
          <p:nvPr/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latin typeface="Inter Medium"/>
                <a:ea typeface="Inter Medium"/>
                <a:cs typeface="Inter Medium"/>
                <a:sym typeface="Inter Medium"/>
              </a:rPr>
              <a:t>Presentation guidance</a:t>
            </a:r>
            <a:endParaRPr sz="2400">
              <a:solidFill>
                <a:srgbClr val="000000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2750" name="Google Shape;2750;p69"/>
          <p:cNvSpPr txBox="1"/>
          <p:nvPr/>
        </p:nvSpPr>
        <p:spPr>
          <a:xfrm>
            <a:off x="361950" y="1231500"/>
            <a:ext cx="6813900" cy="30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/>
          <a:p>
            <a:pPr indent="-32385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95FF7"/>
              </a:buClr>
              <a:buSzPts val="1500"/>
              <a:buFont typeface="Inter"/>
              <a:buChar char="⬣"/>
            </a:pPr>
            <a:r>
              <a:rPr lang="en-GB" sz="1500">
                <a:latin typeface="Inter"/>
                <a:ea typeface="Inter"/>
                <a:cs typeface="Inter"/>
                <a:sym typeface="Inter"/>
              </a:rPr>
              <a:t>Use this presentation template to capture your thinking as you work through the hackathon activities. </a:t>
            </a:r>
            <a:endParaRPr sz="1500">
              <a:latin typeface="Inter"/>
              <a:ea typeface="Inter"/>
              <a:cs typeface="Inter"/>
              <a:sym typeface="Inter"/>
            </a:endParaRPr>
          </a:p>
          <a:p>
            <a:pPr indent="-32385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95FF7"/>
              </a:buClr>
              <a:buSzPts val="1500"/>
              <a:buFont typeface="Inter"/>
              <a:buChar char="⬣"/>
            </a:pPr>
            <a:r>
              <a:rPr lang="en-GB" sz="1500">
                <a:latin typeface="Inter"/>
                <a:ea typeface="Inter"/>
                <a:cs typeface="Inter"/>
                <a:sym typeface="Inter"/>
              </a:rPr>
              <a:t>You’ll refine and finalise these slides for your end-of-day presentation.</a:t>
            </a:r>
            <a:endParaRPr sz="1500">
              <a:latin typeface="Inter"/>
              <a:ea typeface="Inter"/>
              <a:cs typeface="Inter"/>
              <a:sym typeface="Inter"/>
            </a:endParaRPr>
          </a:p>
          <a:p>
            <a:pPr indent="-32385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95FF7"/>
              </a:buClr>
              <a:buSzPts val="1500"/>
              <a:buFont typeface="Inter"/>
              <a:buChar char="⬣"/>
            </a:pPr>
            <a:r>
              <a:rPr b="1" lang="en-GB" sz="1500">
                <a:latin typeface="Inter"/>
                <a:ea typeface="Inter"/>
                <a:cs typeface="Inter"/>
                <a:sym typeface="Inter"/>
              </a:rPr>
              <a:t>Goal: </a:t>
            </a:r>
            <a:r>
              <a:rPr lang="en-GB" sz="1500">
                <a:latin typeface="Inter"/>
                <a:ea typeface="Inter"/>
                <a:cs typeface="Inter"/>
                <a:sym typeface="Inter"/>
              </a:rPr>
              <a:t>Present an end-to-end AI/ML solution, from problem framing to technical design, evaluation, and responsible execution.</a:t>
            </a:r>
            <a:endParaRPr sz="1500">
              <a:latin typeface="Inter"/>
              <a:ea typeface="Inter"/>
              <a:cs typeface="Inter"/>
              <a:sym typeface="Inter"/>
            </a:endParaRPr>
          </a:p>
          <a:p>
            <a:pPr indent="-32385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95FF7"/>
              </a:buClr>
              <a:buSzPts val="1500"/>
              <a:buFont typeface="Inter"/>
              <a:buChar char="⬣"/>
            </a:pPr>
            <a:r>
              <a:rPr b="1" lang="en-GB" sz="1500">
                <a:latin typeface="Inter"/>
                <a:ea typeface="Inter"/>
                <a:cs typeface="Inter"/>
                <a:sym typeface="Inter"/>
              </a:rPr>
              <a:t>Audience:</a:t>
            </a:r>
            <a:r>
              <a:rPr lang="en-GB" sz="1500">
                <a:latin typeface="Inter"/>
                <a:ea typeface="Inter"/>
                <a:cs typeface="Inter"/>
                <a:sym typeface="Inter"/>
              </a:rPr>
              <a:t> Mixed technical and non-technical stakeholders.</a:t>
            </a:r>
            <a:endParaRPr sz="1500">
              <a:latin typeface="Inter"/>
              <a:ea typeface="Inter"/>
              <a:cs typeface="Inter"/>
              <a:sym typeface="Inter"/>
            </a:endParaRPr>
          </a:p>
          <a:p>
            <a:pPr indent="-32385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95FF7"/>
              </a:buClr>
              <a:buSzPts val="1500"/>
              <a:buFont typeface="Inter"/>
              <a:buChar char="⬣"/>
            </a:pPr>
            <a:r>
              <a:rPr b="1" lang="en-GB" sz="1500">
                <a:latin typeface="Inter"/>
                <a:ea typeface="Inter"/>
                <a:cs typeface="Inter"/>
                <a:sym typeface="Inter"/>
              </a:rPr>
              <a:t>Total slides: </a:t>
            </a:r>
            <a:r>
              <a:rPr lang="en-GB" sz="1500">
                <a:latin typeface="Inter"/>
                <a:ea typeface="Inter"/>
                <a:cs typeface="Inter"/>
                <a:sym typeface="Inter"/>
              </a:rPr>
              <a:t>10-12</a:t>
            </a:r>
            <a:endParaRPr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None/>
            </a:pPr>
            <a:r>
              <a:t/>
            </a:r>
            <a:endParaRPr sz="15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4" name="Shape 2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5" name="Google Shape;2755;p70"/>
          <p:cNvSpPr txBox="1"/>
          <p:nvPr/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latin typeface="Inter Medium"/>
                <a:ea typeface="Inter Medium"/>
                <a:cs typeface="Inter Medium"/>
                <a:sym typeface="Inter Medium"/>
              </a:rPr>
              <a:t>Selected BBC scenario</a:t>
            </a:r>
            <a:endParaRPr sz="2400">
              <a:solidFill>
                <a:srgbClr val="000000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2756" name="Google Shape;2756;p70"/>
          <p:cNvSpPr txBox="1"/>
          <p:nvPr/>
        </p:nvSpPr>
        <p:spPr>
          <a:xfrm>
            <a:off x="361950" y="1231500"/>
            <a:ext cx="6813900" cy="30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/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Which scenario have you chosen?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Why did you select this scenario over the alternative?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What makes this problem suitable for an AI/ML approach?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None/>
            </a:pPr>
            <a:r>
              <a:t/>
            </a:r>
            <a:endParaRPr sz="15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0" name="Shape 2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1" name="Google Shape;2761;p71"/>
          <p:cNvSpPr txBox="1"/>
          <p:nvPr/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latin typeface="Inter Medium"/>
                <a:ea typeface="Inter Medium"/>
                <a:cs typeface="Inter Medium"/>
                <a:sym typeface="Inter Medium"/>
              </a:rPr>
              <a:t>Dataset overview</a:t>
            </a:r>
            <a:endParaRPr sz="2400">
              <a:solidFill>
                <a:srgbClr val="000000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2762" name="Google Shape;2762;p71"/>
          <p:cNvSpPr txBox="1"/>
          <p:nvPr/>
        </p:nvSpPr>
        <p:spPr>
          <a:xfrm>
            <a:off x="361950" y="1231500"/>
            <a:ext cx="6813900" cy="30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/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GB" sz="1500">
                <a:latin typeface="Inter"/>
                <a:ea typeface="Inter"/>
                <a:cs typeface="Inter"/>
                <a:sym typeface="Inter"/>
              </a:rPr>
              <a:t>Grain:</a:t>
            </a: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 What does one row represent?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b="1" i="1" lang="en-GB" sz="1500">
                <a:latin typeface="Inter"/>
                <a:ea typeface="Inter"/>
                <a:cs typeface="Inter"/>
                <a:sym typeface="Inter"/>
              </a:rPr>
              <a:t>Schema overview:</a:t>
            </a: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 Key numerical, categorical, and time-based fields.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b="1" i="1" lang="en-GB" sz="1500">
                <a:latin typeface="Inter"/>
                <a:ea typeface="Inter"/>
                <a:cs typeface="Inter"/>
                <a:sym typeface="Inter"/>
              </a:rPr>
              <a:t>Initial observations:</a:t>
            </a: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 Anything notable about structure or coverage?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None/>
            </a:pPr>
            <a:r>
              <a:t/>
            </a:r>
            <a:endParaRPr sz="15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6" name="Shape 2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7" name="Google Shape;2767;p72"/>
          <p:cNvSpPr txBox="1"/>
          <p:nvPr/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latin typeface="Inter Medium"/>
                <a:ea typeface="Inter Medium"/>
                <a:cs typeface="Inter Medium"/>
                <a:sym typeface="Inter Medium"/>
              </a:rPr>
              <a:t>Data signals</a:t>
            </a:r>
            <a:endParaRPr sz="2400">
              <a:solidFill>
                <a:srgbClr val="000000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2768" name="Google Shape;2768;p72"/>
          <p:cNvSpPr txBox="1"/>
          <p:nvPr/>
        </p:nvSpPr>
        <p:spPr>
          <a:xfrm>
            <a:off x="361950" y="1231500"/>
            <a:ext cx="6813900" cy="30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/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Which columns appear most relevant to the problem context?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Any data quality considerations or assumptions?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Likely pre-processing steps (e.g. cleaning, encoding, transformations)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Early ideas for feature engineering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None/>
            </a:pPr>
            <a:r>
              <a:t/>
            </a:r>
            <a:endParaRPr sz="15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2" name="Shape 2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3" name="Google Shape;2773;p73"/>
          <p:cNvSpPr txBox="1"/>
          <p:nvPr/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latin typeface="Inter Medium"/>
                <a:ea typeface="Inter Medium"/>
                <a:cs typeface="Inter Medium"/>
                <a:sym typeface="Inter Medium"/>
              </a:rPr>
              <a:t>ML problem framing</a:t>
            </a:r>
            <a:endParaRPr sz="2400">
              <a:solidFill>
                <a:srgbClr val="000000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2774" name="Google Shape;2774;p73"/>
          <p:cNvSpPr txBox="1"/>
          <p:nvPr/>
        </p:nvSpPr>
        <p:spPr>
          <a:xfrm>
            <a:off x="361950" y="1231500"/>
            <a:ext cx="6813900" cy="30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/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GB" sz="1500">
                <a:latin typeface="Inter"/>
                <a:ea typeface="Inter"/>
                <a:cs typeface="Inter"/>
                <a:sym typeface="Inter"/>
              </a:rPr>
              <a:t>Business objective:</a:t>
            </a: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 Clearly state the business goal you are trying to achieve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b="1" i="1" lang="en-GB" sz="1500">
                <a:latin typeface="Inter"/>
                <a:ea typeface="Inter"/>
                <a:cs typeface="Inter"/>
                <a:sym typeface="Inter"/>
              </a:rPr>
              <a:t>Target variable ($y$):</a:t>
            </a: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 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b="1" i="1" lang="en-GB" sz="1500">
                <a:latin typeface="Inter"/>
                <a:ea typeface="Inter"/>
                <a:cs typeface="Inter"/>
                <a:sym typeface="Inter"/>
              </a:rPr>
              <a:t>Modelling type:</a:t>
            </a: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 (classification, regression, forecasting, etc.)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b="1" i="1" lang="en-GB" sz="1500">
                <a:latin typeface="Inter"/>
                <a:ea typeface="Inter"/>
                <a:cs typeface="Inter"/>
                <a:sym typeface="Inter"/>
              </a:rPr>
              <a:t>Potential features ($X$):</a:t>
            </a: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 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b="1" i="1" lang="en-GB" sz="1500">
                <a:latin typeface="Inter"/>
                <a:ea typeface="Inter"/>
                <a:cs typeface="Inter"/>
                <a:sym typeface="Inter"/>
              </a:rPr>
              <a:t>Success metric:</a:t>
            </a: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 How will success be judged and why?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None/>
            </a:pPr>
            <a:r>
              <a:t/>
            </a:r>
            <a:endParaRPr sz="15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8" name="Shape 2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9" name="Google Shape;2779;p74"/>
          <p:cNvSpPr txBox="1"/>
          <p:nvPr/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latin typeface="Inter Medium"/>
                <a:ea typeface="Inter Medium"/>
                <a:cs typeface="Inter Medium"/>
                <a:sym typeface="Inter Medium"/>
              </a:rPr>
              <a:t>Solution scope</a:t>
            </a:r>
            <a:endParaRPr sz="2400">
              <a:solidFill>
                <a:srgbClr val="000000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2780" name="Google Shape;2780;p74"/>
          <p:cNvSpPr txBox="1"/>
          <p:nvPr/>
        </p:nvSpPr>
        <p:spPr>
          <a:xfrm>
            <a:off x="361950" y="1231500"/>
            <a:ext cx="6813900" cy="30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/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What specific part of the problem does your solution address?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High-level AI/ML approach being proposed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What is in scope for today’s solution?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What is explicitly out of scope?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Key assumptions or constraints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None/>
            </a:pPr>
            <a:r>
              <a:t/>
            </a:r>
            <a:endParaRPr sz="15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4" name="Shape 2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" name="Google Shape;2785;p75"/>
          <p:cNvSpPr txBox="1"/>
          <p:nvPr/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latin typeface="Inter Medium"/>
                <a:ea typeface="Inter Medium"/>
                <a:cs typeface="Inter Medium"/>
                <a:sym typeface="Inter Medium"/>
              </a:rPr>
              <a:t>Initial technical design</a:t>
            </a:r>
            <a:endParaRPr sz="2400">
              <a:solidFill>
                <a:srgbClr val="000000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2786" name="Google Shape;2786;p75"/>
          <p:cNvSpPr txBox="1"/>
          <p:nvPr/>
        </p:nvSpPr>
        <p:spPr>
          <a:xfrm>
            <a:off x="361950" y="1231500"/>
            <a:ext cx="6813900" cy="30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/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GB" sz="1500">
                <a:latin typeface="Inter"/>
                <a:ea typeface="Inter"/>
                <a:cs typeface="Inter"/>
                <a:sym typeface="Inter"/>
              </a:rPr>
              <a:t>Data:</a:t>
            </a: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 Data used and key assumptions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b="1" i="1" lang="en-GB" sz="1500">
                <a:latin typeface="Inter"/>
                <a:ea typeface="Inter"/>
                <a:cs typeface="Inter"/>
                <a:sym typeface="Inter"/>
              </a:rPr>
              <a:t>Pre-processing and features: </a:t>
            </a: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Required preparation and strongest signals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b="1" i="1" lang="en-GB" sz="1500">
                <a:latin typeface="Inter"/>
                <a:ea typeface="Inter"/>
                <a:cs typeface="Inter"/>
                <a:sym typeface="Inter"/>
              </a:rPr>
              <a:t>Modelling:</a:t>
            </a: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 Candidate model(s) and rationale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b="1" i="1" lang="en-GB" sz="1500">
                <a:latin typeface="Inter"/>
                <a:ea typeface="Inter"/>
                <a:cs typeface="Inter"/>
                <a:sym typeface="Inter"/>
              </a:rPr>
              <a:t>Evaluation: </a:t>
            </a: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Success metric and evaluation approach</a:t>
            </a:r>
            <a:endParaRPr b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None/>
            </a:pPr>
            <a:r>
              <a:t/>
            </a:r>
            <a:endParaRPr sz="15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0" name="Shape 2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1" name="Google Shape;2791;p76"/>
          <p:cNvSpPr txBox="1"/>
          <p:nvPr/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latin typeface="Inter Medium"/>
                <a:ea typeface="Inter Medium"/>
                <a:cs typeface="Inter Medium"/>
                <a:sym typeface="Inter Medium"/>
              </a:rPr>
              <a:t>Refined technical design</a:t>
            </a:r>
            <a:endParaRPr sz="2400">
              <a:solidFill>
                <a:srgbClr val="000000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2792" name="Google Shape;2792;p76"/>
          <p:cNvSpPr txBox="1"/>
          <p:nvPr/>
        </p:nvSpPr>
        <p:spPr>
          <a:xfrm>
            <a:off x="361950" y="1231500"/>
            <a:ext cx="6813900" cy="30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/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Refined data access and readiness considerations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Final pre-processing and feature engineering choices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Preferred modelling approach and rationale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Feasibility and performance considerations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i="1" lang="en-GB" sz="1500">
                <a:latin typeface="Inter"/>
                <a:ea typeface="Inter"/>
                <a:cs typeface="Inter"/>
                <a:sym typeface="Inter"/>
              </a:rPr>
              <a:t>Key limitations or uncertainties</a:t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i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None/>
            </a:pPr>
            <a:r>
              <a:t/>
            </a:r>
            <a:endParaRPr sz="15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ultiverse">
  <a:themeElements>
    <a:clrScheme name="Multiverse">
      <a:dk1>
        <a:srgbClr val="000000"/>
      </a:dk1>
      <a:lt1>
        <a:srgbClr val="FFFFFF"/>
      </a:lt1>
      <a:dk2>
        <a:srgbClr val="495FF7"/>
      </a:dk2>
      <a:lt2>
        <a:srgbClr val="F8F7F3"/>
      </a:lt2>
      <a:accent1>
        <a:srgbClr val="E6E8FE"/>
      </a:accent1>
      <a:accent2>
        <a:srgbClr val="DDFC9D"/>
      </a:accent2>
      <a:accent3>
        <a:srgbClr val="555553"/>
      </a:accent3>
      <a:accent4>
        <a:srgbClr val="FCD69D"/>
      </a:accent4>
      <a:accent5>
        <a:srgbClr val="2B326D"/>
      </a:accent5>
      <a:accent6>
        <a:srgbClr val="FBB348"/>
      </a:accent6>
      <a:hlink>
        <a:srgbClr val="8323FF"/>
      </a:hlink>
      <a:folHlink>
        <a:srgbClr val="8189B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